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0aa85be17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245359e4e4dee"/>
  </p:sldMasterIdLst>
  <p:sldIdLst>
    <p:sldId xmlns:r="http://schemas.openxmlformats.org/officeDocument/2006/relationships" id="256" r:id="Raee7ff5ee3364e60"/>
    <p:sldId xmlns:r="http://schemas.openxmlformats.org/officeDocument/2006/relationships" id="257" r:id="Ra195b75ceece4ed9"/>
    <p:sldId xmlns:r="http://schemas.openxmlformats.org/officeDocument/2006/relationships" id="258" r:id="R3ca03ec90eee4c59"/>
    <p:sldId xmlns:r="http://schemas.openxmlformats.org/officeDocument/2006/relationships" id="259" r:id="R61a5ab8932544d2d"/>
    <p:sldId xmlns:r="http://schemas.openxmlformats.org/officeDocument/2006/relationships" id="260" r:id="R0943634e25894672"/>
    <p:sldId xmlns:r="http://schemas.openxmlformats.org/officeDocument/2006/relationships" id="261" r:id="Rfaa4235e8418481c"/>
    <p:sldId xmlns:r="http://schemas.openxmlformats.org/officeDocument/2006/relationships" id="262" r:id="R9724d84910d2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245359e4e4dee" /><Relationship Type="http://schemas.openxmlformats.org/officeDocument/2006/relationships/slide" Target="/ppt/slides/slide1.xml" Id="Raee7ff5ee3364e60" /><Relationship Type="http://schemas.openxmlformats.org/officeDocument/2006/relationships/slide" Target="/ppt/slides/slide2.xml" Id="Ra195b75ceece4ed9" /><Relationship Type="http://schemas.openxmlformats.org/officeDocument/2006/relationships/slide" Target="/ppt/slides/slide3.xml" Id="R3ca03ec90eee4c59" /><Relationship Type="http://schemas.openxmlformats.org/officeDocument/2006/relationships/slide" Target="/ppt/slides/slide4.xml" Id="R61a5ab8932544d2d" /><Relationship Type="http://schemas.openxmlformats.org/officeDocument/2006/relationships/slide" Target="/ppt/slides/slide5.xml" Id="R0943634e25894672" /><Relationship Type="http://schemas.openxmlformats.org/officeDocument/2006/relationships/slide" Target="/ppt/slides/slide6.xml" Id="Rfaa4235e8418481c" /><Relationship Type="http://schemas.openxmlformats.org/officeDocument/2006/relationships/slide" Target="/ppt/slides/slide7.xml" Id="R9724d84910d2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cfc23a1dc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68190c1d247ee" /><Relationship Type="http://schemas.openxmlformats.org/officeDocument/2006/relationships/theme" Target="/ppt/slideMasters/theme/theme1.xml" Id="Rf628fb0dc303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68190c1d2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44dc3006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4c5fd633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cb4055b18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e5f0aa3e7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33690713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d895ba08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6ca7b31a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