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d57f1e753841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f1a75397e14d8e"/>
  </p:sldMasterIdLst>
  <p:sldIdLst>
    <p:sldId xmlns:r="http://schemas.openxmlformats.org/officeDocument/2006/relationships" id="256" r:id="R3ecd41f2a044479e"/>
    <p:sldId xmlns:r="http://schemas.openxmlformats.org/officeDocument/2006/relationships" id="257" r:id="Rf8e1710525de46ec"/>
    <p:sldId xmlns:r="http://schemas.openxmlformats.org/officeDocument/2006/relationships" id="258" r:id="R3178c413a9fd4cfc"/>
    <p:sldId xmlns:r="http://schemas.openxmlformats.org/officeDocument/2006/relationships" id="259" r:id="R8ef33de307754363"/>
    <p:sldId xmlns:r="http://schemas.openxmlformats.org/officeDocument/2006/relationships" id="260" r:id="R8cfa7a1af1a84f57"/>
    <p:sldId xmlns:r="http://schemas.openxmlformats.org/officeDocument/2006/relationships" id="261" r:id="R47a4ba9dbe314491"/>
    <p:sldId xmlns:r="http://schemas.openxmlformats.org/officeDocument/2006/relationships" id="262" r:id="Rce8230608e2b4b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f1a75397e14d8e" /><Relationship Type="http://schemas.openxmlformats.org/officeDocument/2006/relationships/slide" Target="/ppt/slides/slide1.xml" Id="R3ecd41f2a044479e" /><Relationship Type="http://schemas.openxmlformats.org/officeDocument/2006/relationships/slide" Target="/ppt/slides/slide2.xml" Id="Rf8e1710525de46ec" /><Relationship Type="http://schemas.openxmlformats.org/officeDocument/2006/relationships/slide" Target="/ppt/slides/slide3.xml" Id="R3178c413a9fd4cfc" /><Relationship Type="http://schemas.openxmlformats.org/officeDocument/2006/relationships/slide" Target="/ppt/slides/slide4.xml" Id="R8ef33de307754363" /><Relationship Type="http://schemas.openxmlformats.org/officeDocument/2006/relationships/slide" Target="/ppt/slides/slide5.xml" Id="R8cfa7a1af1a84f57" /><Relationship Type="http://schemas.openxmlformats.org/officeDocument/2006/relationships/slide" Target="/ppt/slides/slide6.xml" Id="R47a4ba9dbe314491" /><Relationship Type="http://schemas.openxmlformats.org/officeDocument/2006/relationships/slide" Target="/ppt/slides/slide7.xml" Id="Rce8230608e2b4b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3a96e75e0c40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d5491c5a54288" /><Relationship Type="http://schemas.openxmlformats.org/officeDocument/2006/relationships/theme" Target="/ppt/slideMasters/theme/theme1.xml" Id="R05d9d34bb3f64f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7d5491c5a542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af62343a049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05250972847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20a9c129f46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27e4a071e41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65c0e847645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b6ff4cda048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b1459d04542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TEDDY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TEDDY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−1 092 915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22 879 160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22 396 253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24 441 285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ALEXANDRA HEYERDAHL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 HEYERDAHL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HEYERDAHL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Ullevålsveien 47B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41 12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930 181 021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