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16053196c43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5fa885500f44d9"/>
  </p:sldMasterIdLst>
  <p:sldIdLst>
    <p:sldId xmlns:r="http://schemas.openxmlformats.org/officeDocument/2006/relationships" id="256" r:id="R46f2fb7cfb354d0f"/>
    <p:sldId xmlns:r="http://schemas.openxmlformats.org/officeDocument/2006/relationships" id="257" r:id="Rd99953bd0ba04ea9"/>
    <p:sldId xmlns:r="http://schemas.openxmlformats.org/officeDocument/2006/relationships" id="258" r:id="R3b7979b35ce94969"/>
    <p:sldId xmlns:r="http://schemas.openxmlformats.org/officeDocument/2006/relationships" id="259" r:id="R505be885fd784544"/>
    <p:sldId xmlns:r="http://schemas.openxmlformats.org/officeDocument/2006/relationships" id="260" r:id="R28c30112280c4847"/>
    <p:sldId xmlns:r="http://schemas.openxmlformats.org/officeDocument/2006/relationships" id="261" r:id="R7aa702fd281b48df"/>
    <p:sldId xmlns:r="http://schemas.openxmlformats.org/officeDocument/2006/relationships" id="262" r:id="R84ae90dd8bd740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fa885500f44d9" /><Relationship Type="http://schemas.openxmlformats.org/officeDocument/2006/relationships/slide" Target="/ppt/slides/slide1.xml" Id="R46f2fb7cfb354d0f" /><Relationship Type="http://schemas.openxmlformats.org/officeDocument/2006/relationships/slide" Target="/ppt/slides/slide2.xml" Id="Rd99953bd0ba04ea9" /><Relationship Type="http://schemas.openxmlformats.org/officeDocument/2006/relationships/slide" Target="/ppt/slides/slide3.xml" Id="R3b7979b35ce94969" /><Relationship Type="http://schemas.openxmlformats.org/officeDocument/2006/relationships/slide" Target="/ppt/slides/slide4.xml" Id="R505be885fd784544" /><Relationship Type="http://schemas.openxmlformats.org/officeDocument/2006/relationships/slide" Target="/ppt/slides/slide5.xml" Id="R28c30112280c4847" /><Relationship Type="http://schemas.openxmlformats.org/officeDocument/2006/relationships/slide" Target="/ppt/slides/slide6.xml" Id="R7aa702fd281b48df" /><Relationship Type="http://schemas.openxmlformats.org/officeDocument/2006/relationships/slide" Target="/ppt/slides/slide7.xml" Id="R84ae90dd8bd740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87dd33a8047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b7f5751e54516" /><Relationship Type="http://schemas.openxmlformats.org/officeDocument/2006/relationships/theme" Target="/ppt/slideMasters/theme/theme1.xml" Id="R092871dbc3174a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1b7f5751e5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92b69ca3543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b6c29104245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3871b99b046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6f2e93e584c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c35c990b749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54a282f4147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e1ba6b867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 ADVISO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 ADVISO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193 215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554 649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961 912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MILAN VASILIJEVIC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930 179 299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