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26eae9e99444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afe89ce05e44a7"/>
  </p:sldMasterIdLst>
  <p:sldIdLst>
    <p:sldId xmlns:r="http://schemas.openxmlformats.org/officeDocument/2006/relationships" id="256" r:id="Rd113a3680ef24c1a"/>
    <p:sldId xmlns:r="http://schemas.openxmlformats.org/officeDocument/2006/relationships" id="257" r:id="Rdef860af2ab84877"/>
    <p:sldId xmlns:r="http://schemas.openxmlformats.org/officeDocument/2006/relationships" id="258" r:id="Ra2db12990bd843e0"/>
    <p:sldId xmlns:r="http://schemas.openxmlformats.org/officeDocument/2006/relationships" id="259" r:id="Rde2e65f7011f41e7"/>
    <p:sldId xmlns:r="http://schemas.openxmlformats.org/officeDocument/2006/relationships" id="260" r:id="Rae6fc589e65e43bc"/>
    <p:sldId xmlns:r="http://schemas.openxmlformats.org/officeDocument/2006/relationships" id="261" r:id="Rcaefc51a218b4e3e"/>
    <p:sldId xmlns:r="http://schemas.openxmlformats.org/officeDocument/2006/relationships" id="262" r:id="Rd335c648c1784a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afe89ce05e44a7" /><Relationship Type="http://schemas.openxmlformats.org/officeDocument/2006/relationships/slide" Target="/ppt/slides/slide1.xml" Id="Rd113a3680ef24c1a" /><Relationship Type="http://schemas.openxmlformats.org/officeDocument/2006/relationships/slide" Target="/ppt/slides/slide2.xml" Id="Rdef860af2ab84877" /><Relationship Type="http://schemas.openxmlformats.org/officeDocument/2006/relationships/slide" Target="/ppt/slides/slide3.xml" Id="Ra2db12990bd843e0" /><Relationship Type="http://schemas.openxmlformats.org/officeDocument/2006/relationships/slide" Target="/ppt/slides/slide4.xml" Id="Rde2e65f7011f41e7" /><Relationship Type="http://schemas.openxmlformats.org/officeDocument/2006/relationships/slide" Target="/ppt/slides/slide5.xml" Id="Rae6fc589e65e43bc" /><Relationship Type="http://schemas.openxmlformats.org/officeDocument/2006/relationships/slide" Target="/ppt/slides/slide6.xml" Id="Rcaefc51a218b4e3e" /><Relationship Type="http://schemas.openxmlformats.org/officeDocument/2006/relationships/slide" Target="/ppt/slides/slide7.xml" Id="Rd335c648c1784a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e02dbbfb574f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c715b41824335" /><Relationship Type="http://schemas.openxmlformats.org/officeDocument/2006/relationships/theme" Target="/ppt/slideMasters/theme/theme1.xml" Id="Ra167fcea40744c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1c715b418243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f4f1463ad34c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5cb99b957c4b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389b3605a43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8e0788be448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338099d7845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e5a30b061244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a6da09e4c44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TOP SOLUTION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 SOLUTION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5 719 574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334 333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182 730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197 524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1 602 741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NIJOLE KUNDROTIENE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Bamseveien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930 170 054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 SOLUTION AS</a:t>
            </a:r>
          </a:p>
        </p:txBody>
      </p:sp>
    </p:spTree>
  </p:cSld>
  <p:clrMapOvr>
    <a:masterClrMapping xmlns:a="http://schemas.openxmlformats.org/drawingml/2006/main"/>
  </p:clrMapOvr>
</p:sld>
</file>