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99583e35fb14aa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10b0ea369c34fdc"/>
  </p:sldMasterIdLst>
  <p:sldIdLst>
    <p:sldId xmlns:r="http://schemas.openxmlformats.org/officeDocument/2006/relationships" id="256" r:id="R9d49cf4c7d3d4f86"/>
    <p:sldId xmlns:r="http://schemas.openxmlformats.org/officeDocument/2006/relationships" id="257" r:id="Re07c82b1f1484af4"/>
    <p:sldId xmlns:r="http://schemas.openxmlformats.org/officeDocument/2006/relationships" id="258" r:id="Rf3fb32bdd9f1466a"/>
    <p:sldId xmlns:r="http://schemas.openxmlformats.org/officeDocument/2006/relationships" id="259" r:id="R6ef70e5e39b847c0"/>
    <p:sldId xmlns:r="http://schemas.openxmlformats.org/officeDocument/2006/relationships" id="260" r:id="Rd14d25f492ae4907"/>
    <p:sldId xmlns:r="http://schemas.openxmlformats.org/officeDocument/2006/relationships" id="261" r:id="Rf9a7e77392cd4b5d"/>
    <p:sldId xmlns:r="http://schemas.openxmlformats.org/officeDocument/2006/relationships" id="262" r:id="Rfafd6642da2f4f2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0b0ea369c34fdc" /><Relationship Type="http://schemas.openxmlformats.org/officeDocument/2006/relationships/slide" Target="/ppt/slides/slide1.xml" Id="R9d49cf4c7d3d4f86" /><Relationship Type="http://schemas.openxmlformats.org/officeDocument/2006/relationships/slide" Target="/ppt/slides/slide2.xml" Id="Re07c82b1f1484af4" /><Relationship Type="http://schemas.openxmlformats.org/officeDocument/2006/relationships/slide" Target="/ppt/slides/slide3.xml" Id="Rf3fb32bdd9f1466a" /><Relationship Type="http://schemas.openxmlformats.org/officeDocument/2006/relationships/slide" Target="/ppt/slides/slide4.xml" Id="R6ef70e5e39b847c0" /><Relationship Type="http://schemas.openxmlformats.org/officeDocument/2006/relationships/slide" Target="/ppt/slides/slide5.xml" Id="Rd14d25f492ae4907" /><Relationship Type="http://schemas.openxmlformats.org/officeDocument/2006/relationships/slide" Target="/ppt/slides/slide6.xml" Id="Rf9a7e77392cd4b5d" /><Relationship Type="http://schemas.openxmlformats.org/officeDocument/2006/relationships/slide" Target="/ppt/slides/slide7.xml" Id="Rfafd6642da2f4f2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066804199644f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ab1c1c60df4a49" /><Relationship Type="http://schemas.openxmlformats.org/officeDocument/2006/relationships/theme" Target="/ppt/slideMasters/theme/theme1.xml" Id="R411d9a9fd6bf408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fab1c1c60df4a4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d875398e8345b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6da7026bfc4ad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d03633ec7c4eb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063e5556f44ac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28d6097b6d450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e4502f22a5444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bd79ac4826423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KIDSAS 3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KIDSAS 3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KIDSAS 3 AS ble etablert [år] og holder til i Snarøya.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KIDSAS 3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KIDSAS 3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KIDSAS 3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−36 124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102 038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716 757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1 216 757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KIDSAS 3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CASPAR WILHELM MOHN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KIDSAS 3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Langoddveien 107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1367 Snarøya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930 165 816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KIDSAS 3 AS</a:t>
            </a:r>
          </a:p>
        </p:txBody>
      </p:sp>
    </p:spTree>
  </p:cSld>
  <p:clrMapOvr>
    <a:masterClrMapping xmlns:a="http://schemas.openxmlformats.org/drawingml/2006/main"/>
  </p:clrMapOvr>
</p:sld>
</file>