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a5ad395b7342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1b9a9c788b475d"/>
  </p:sldMasterIdLst>
  <p:sldIdLst>
    <p:sldId xmlns:r="http://schemas.openxmlformats.org/officeDocument/2006/relationships" id="256" r:id="Rdb4d7972cdb2498d"/>
    <p:sldId xmlns:r="http://schemas.openxmlformats.org/officeDocument/2006/relationships" id="257" r:id="R33a01df028764e8c"/>
    <p:sldId xmlns:r="http://schemas.openxmlformats.org/officeDocument/2006/relationships" id="258" r:id="R3014a3d8183648f4"/>
    <p:sldId xmlns:r="http://schemas.openxmlformats.org/officeDocument/2006/relationships" id="259" r:id="R155972e01a624ee3"/>
    <p:sldId xmlns:r="http://schemas.openxmlformats.org/officeDocument/2006/relationships" id="260" r:id="Re2f76e86bba44dd2"/>
    <p:sldId xmlns:r="http://schemas.openxmlformats.org/officeDocument/2006/relationships" id="261" r:id="R587bcba939d84a85"/>
    <p:sldId xmlns:r="http://schemas.openxmlformats.org/officeDocument/2006/relationships" id="262" r:id="Rdfc79cc386dd4a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1b9a9c788b475d" /><Relationship Type="http://schemas.openxmlformats.org/officeDocument/2006/relationships/slide" Target="/ppt/slides/slide1.xml" Id="Rdb4d7972cdb2498d" /><Relationship Type="http://schemas.openxmlformats.org/officeDocument/2006/relationships/slide" Target="/ppt/slides/slide2.xml" Id="R33a01df028764e8c" /><Relationship Type="http://schemas.openxmlformats.org/officeDocument/2006/relationships/slide" Target="/ppt/slides/slide3.xml" Id="R3014a3d8183648f4" /><Relationship Type="http://schemas.openxmlformats.org/officeDocument/2006/relationships/slide" Target="/ppt/slides/slide4.xml" Id="R155972e01a624ee3" /><Relationship Type="http://schemas.openxmlformats.org/officeDocument/2006/relationships/slide" Target="/ppt/slides/slide5.xml" Id="Re2f76e86bba44dd2" /><Relationship Type="http://schemas.openxmlformats.org/officeDocument/2006/relationships/slide" Target="/ppt/slides/slide6.xml" Id="R587bcba939d84a85" /><Relationship Type="http://schemas.openxmlformats.org/officeDocument/2006/relationships/slide" Target="/ppt/slides/slide7.xml" Id="Rdfc79cc386dd4a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beac35f6349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b155392524f5a" /><Relationship Type="http://schemas.openxmlformats.org/officeDocument/2006/relationships/theme" Target="/ppt/slideMasters/theme/theme1.xml" Id="R8d46017746ad45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fb155392524f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a66b6dc0b4f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d6196e1de48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e4327bbda4c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4a1560fd643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71c0c0be240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d7a95e10e40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31fc4e5fe4a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SKALLEBERG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SKALLEBERG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3 045 363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SKALLEBERG JØRGEN HERLAND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Vindlyveien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930 164 720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