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c9b342d50c4e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5f8d55f2d74d5c"/>
  </p:sldMasterIdLst>
  <p:sldIdLst>
    <p:sldId xmlns:r="http://schemas.openxmlformats.org/officeDocument/2006/relationships" id="256" r:id="Rebf519022a7d4f95"/>
    <p:sldId xmlns:r="http://schemas.openxmlformats.org/officeDocument/2006/relationships" id="257" r:id="R0b037d20834b474f"/>
    <p:sldId xmlns:r="http://schemas.openxmlformats.org/officeDocument/2006/relationships" id="258" r:id="R352004246be445a4"/>
    <p:sldId xmlns:r="http://schemas.openxmlformats.org/officeDocument/2006/relationships" id="259" r:id="R47a89879ae11420c"/>
    <p:sldId xmlns:r="http://schemas.openxmlformats.org/officeDocument/2006/relationships" id="260" r:id="R3e5d6367ea794028"/>
    <p:sldId xmlns:r="http://schemas.openxmlformats.org/officeDocument/2006/relationships" id="261" r:id="R546a024118c141c5"/>
    <p:sldId xmlns:r="http://schemas.openxmlformats.org/officeDocument/2006/relationships" id="262" r:id="R3367723ab63647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5f8d55f2d74d5c" /><Relationship Type="http://schemas.openxmlformats.org/officeDocument/2006/relationships/slide" Target="/ppt/slides/slide1.xml" Id="Rebf519022a7d4f95" /><Relationship Type="http://schemas.openxmlformats.org/officeDocument/2006/relationships/slide" Target="/ppt/slides/slide2.xml" Id="R0b037d20834b474f" /><Relationship Type="http://schemas.openxmlformats.org/officeDocument/2006/relationships/slide" Target="/ppt/slides/slide3.xml" Id="R352004246be445a4" /><Relationship Type="http://schemas.openxmlformats.org/officeDocument/2006/relationships/slide" Target="/ppt/slides/slide4.xml" Id="R47a89879ae11420c" /><Relationship Type="http://schemas.openxmlformats.org/officeDocument/2006/relationships/slide" Target="/ppt/slides/slide5.xml" Id="R3e5d6367ea794028" /><Relationship Type="http://schemas.openxmlformats.org/officeDocument/2006/relationships/slide" Target="/ppt/slides/slide6.xml" Id="R546a024118c141c5" /><Relationship Type="http://schemas.openxmlformats.org/officeDocument/2006/relationships/slide" Target="/ppt/slides/slide7.xml" Id="R3367723ab63647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0eccd4b2d542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2b06d55e04755" /><Relationship Type="http://schemas.openxmlformats.org/officeDocument/2006/relationships/theme" Target="/ppt/slideMasters/theme/theme1.xml" Id="R38a5d28a48a04d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d2b06d55e047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2ea7725bf43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b061ce04241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98768d71e45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4475089894e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ddd230a9144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d6fa2916e4a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cf7d8795c46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SØREIDE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SØREIDE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2 690 501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841 196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664 935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1 545 993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1 931 959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FLATERÅS ANNE-MARI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 etg, 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post@soreiderevisjon.no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930 140 031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