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e816e25b5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4b6a633d94b83"/>
  </p:sldMasterIdLst>
  <p:sldIdLst>
    <p:sldId xmlns:r="http://schemas.openxmlformats.org/officeDocument/2006/relationships" id="256" r:id="Rb40f98bd4cc246e4"/>
    <p:sldId xmlns:r="http://schemas.openxmlformats.org/officeDocument/2006/relationships" id="257" r:id="Rcf28cfca4b694bad"/>
    <p:sldId xmlns:r="http://schemas.openxmlformats.org/officeDocument/2006/relationships" id="258" r:id="R1ada97342d9d4e37"/>
    <p:sldId xmlns:r="http://schemas.openxmlformats.org/officeDocument/2006/relationships" id="259" r:id="Re70df60c776542d7"/>
    <p:sldId xmlns:r="http://schemas.openxmlformats.org/officeDocument/2006/relationships" id="260" r:id="Ref7db87b066a4d70"/>
    <p:sldId xmlns:r="http://schemas.openxmlformats.org/officeDocument/2006/relationships" id="261" r:id="R4f8add6eb00e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4b6a633d94b83" /><Relationship Type="http://schemas.openxmlformats.org/officeDocument/2006/relationships/slide" Target="/ppt/slides/slide1.xml" Id="Rb40f98bd4cc246e4" /><Relationship Type="http://schemas.openxmlformats.org/officeDocument/2006/relationships/slide" Target="/ppt/slides/slide2.xml" Id="Rcf28cfca4b694bad" /><Relationship Type="http://schemas.openxmlformats.org/officeDocument/2006/relationships/slide" Target="/ppt/slides/slide3.xml" Id="R1ada97342d9d4e37" /><Relationship Type="http://schemas.openxmlformats.org/officeDocument/2006/relationships/slide" Target="/ppt/slides/slide4.xml" Id="Re70df60c776542d7" /><Relationship Type="http://schemas.openxmlformats.org/officeDocument/2006/relationships/slide" Target="/ppt/slides/slide5.xml" Id="Ref7db87b066a4d70" /><Relationship Type="http://schemas.openxmlformats.org/officeDocument/2006/relationships/slide" Target="/ppt/slides/slide6.xml" Id="R4f8add6eb00e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71fa70263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dcefc4878474a" /><Relationship Type="http://schemas.openxmlformats.org/officeDocument/2006/relationships/theme" Target="/ppt/slideMasters/theme/theme1.xml" Id="R5cb7859b240b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dcefc4878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946ad6019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5f93431fb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73828505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506578d37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d0fe29d51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c810cad9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 etg, 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post@soreiderevisjon.no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930 140 031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