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337ca4c74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c681590834628"/>
  </p:sldMasterIdLst>
  <p:sldIdLst>
    <p:sldId xmlns:r="http://schemas.openxmlformats.org/officeDocument/2006/relationships" id="256" r:id="Re896f3349f1a4892"/>
    <p:sldId xmlns:r="http://schemas.openxmlformats.org/officeDocument/2006/relationships" id="257" r:id="R25546dcaeb3f45c2"/>
    <p:sldId xmlns:r="http://schemas.openxmlformats.org/officeDocument/2006/relationships" id="258" r:id="R99be0504121c45d6"/>
    <p:sldId xmlns:r="http://schemas.openxmlformats.org/officeDocument/2006/relationships" id="259" r:id="R908aaf473cc646f1"/>
    <p:sldId xmlns:r="http://schemas.openxmlformats.org/officeDocument/2006/relationships" id="260" r:id="Rd60e942b58734e5e"/>
    <p:sldId xmlns:r="http://schemas.openxmlformats.org/officeDocument/2006/relationships" id="261" r:id="R695f729d1edc4031"/>
    <p:sldId xmlns:r="http://schemas.openxmlformats.org/officeDocument/2006/relationships" id="262" r:id="Re43b993c5682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c681590834628" /><Relationship Type="http://schemas.openxmlformats.org/officeDocument/2006/relationships/slide" Target="/ppt/slides/slide1.xml" Id="Re896f3349f1a4892" /><Relationship Type="http://schemas.openxmlformats.org/officeDocument/2006/relationships/slide" Target="/ppt/slides/slide2.xml" Id="R25546dcaeb3f45c2" /><Relationship Type="http://schemas.openxmlformats.org/officeDocument/2006/relationships/slide" Target="/ppt/slides/slide3.xml" Id="R99be0504121c45d6" /><Relationship Type="http://schemas.openxmlformats.org/officeDocument/2006/relationships/slide" Target="/ppt/slides/slide4.xml" Id="R908aaf473cc646f1" /><Relationship Type="http://schemas.openxmlformats.org/officeDocument/2006/relationships/slide" Target="/ppt/slides/slide5.xml" Id="Rd60e942b58734e5e" /><Relationship Type="http://schemas.openxmlformats.org/officeDocument/2006/relationships/slide" Target="/ppt/slides/slide6.xml" Id="R695f729d1edc4031" /><Relationship Type="http://schemas.openxmlformats.org/officeDocument/2006/relationships/slide" Target="/ppt/slides/slide7.xml" Id="Re43b993c5682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78ef4c347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7f6f90f544d2" /><Relationship Type="http://schemas.openxmlformats.org/officeDocument/2006/relationships/theme" Target="/ppt/slideMasters/theme/theme1.xml" Id="Rb9ddf435920b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07f6f90f5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95bb4355c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3af01995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3864bf44a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229ccd0f1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114c1be9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1efbf5290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3dac6629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