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c7878e1d2847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af2c248f942d6"/>
  </p:sldMasterIdLst>
  <p:sldIdLst>
    <p:sldId xmlns:r="http://schemas.openxmlformats.org/officeDocument/2006/relationships" id="256" r:id="Raec89f2b05d94c1e"/>
    <p:sldId xmlns:r="http://schemas.openxmlformats.org/officeDocument/2006/relationships" id="257" r:id="R335cfb87c6e14140"/>
    <p:sldId xmlns:r="http://schemas.openxmlformats.org/officeDocument/2006/relationships" id="258" r:id="R208b12b40997479a"/>
    <p:sldId xmlns:r="http://schemas.openxmlformats.org/officeDocument/2006/relationships" id="259" r:id="Rba92922efe0a48e6"/>
    <p:sldId xmlns:r="http://schemas.openxmlformats.org/officeDocument/2006/relationships" id="260" r:id="R790f2dcdb9ce4f0d"/>
    <p:sldId xmlns:r="http://schemas.openxmlformats.org/officeDocument/2006/relationships" id="261" r:id="R15c9869086584931"/>
    <p:sldId xmlns:r="http://schemas.openxmlformats.org/officeDocument/2006/relationships" id="262" r:id="R715bea34089749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af2c248f942d6" /><Relationship Type="http://schemas.openxmlformats.org/officeDocument/2006/relationships/slide" Target="/ppt/slides/slide1.xml" Id="Raec89f2b05d94c1e" /><Relationship Type="http://schemas.openxmlformats.org/officeDocument/2006/relationships/slide" Target="/ppt/slides/slide2.xml" Id="R335cfb87c6e14140" /><Relationship Type="http://schemas.openxmlformats.org/officeDocument/2006/relationships/slide" Target="/ppt/slides/slide3.xml" Id="R208b12b40997479a" /><Relationship Type="http://schemas.openxmlformats.org/officeDocument/2006/relationships/slide" Target="/ppt/slides/slide4.xml" Id="Rba92922efe0a48e6" /><Relationship Type="http://schemas.openxmlformats.org/officeDocument/2006/relationships/slide" Target="/ppt/slides/slide5.xml" Id="R790f2dcdb9ce4f0d" /><Relationship Type="http://schemas.openxmlformats.org/officeDocument/2006/relationships/slide" Target="/ppt/slides/slide6.xml" Id="R15c9869086584931" /><Relationship Type="http://schemas.openxmlformats.org/officeDocument/2006/relationships/slide" Target="/ppt/slides/slide7.xml" Id="R715bea34089749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b14b0e97bb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7b0d197654802" /><Relationship Type="http://schemas.openxmlformats.org/officeDocument/2006/relationships/theme" Target="/ppt/slideMasters/theme/theme1.xml" Id="R4887ce1187f6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c7b0d1976548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5f4a1dc404e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f2fb506f64c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af334ede54a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eec712fbb64f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693e1746248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604926f5e4a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9130b1e6d48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AKVAMARIN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AKVAMARIN FORVALTNING AS ble etablert [år] og holder til i Vikebukt.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1 288 918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617 606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4 046 774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43 132 133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118 424 986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&amp; J HOLDING AS  –  94,8 %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BALTO ASSET MANAGEMENT AS  –  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Daugstadvegen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6392 Vikebukt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930 079 596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AKVAMARIN FORVALTNING AS</a:t>
            </a:r>
          </a:p>
        </p:txBody>
      </p:sp>
    </p:spTree>
  </p:cSld>
  <p:clrMapOvr>
    <a:masterClrMapping xmlns:a="http://schemas.openxmlformats.org/drawingml/2006/main"/>
  </p:clrMapOvr>
</p:sld>
</file>