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538eb7985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1805061c24c9e"/>
  </p:sldMasterIdLst>
  <p:sldIdLst>
    <p:sldId xmlns:r="http://schemas.openxmlformats.org/officeDocument/2006/relationships" id="256" r:id="R17a11f77b3614ed3"/>
    <p:sldId xmlns:r="http://schemas.openxmlformats.org/officeDocument/2006/relationships" id="257" r:id="Rfbe7567dbaef410a"/>
    <p:sldId xmlns:r="http://schemas.openxmlformats.org/officeDocument/2006/relationships" id="258" r:id="R55f312b8685d4f57"/>
    <p:sldId xmlns:r="http://schemas.openxmlformats.org/officeDocument/2006/relationships" id="259" r:id="R620c9820f9224aab"/>
    <p:sldId xmlns:r="http://schemas.openxmlformats.org/officeDocument/2006/relationships" id="260" r:id="R897889e2e5bc4b98"/>
    <p:sldId xmlns:r="http://schemas.openxmlformats.org/officeDocument/2006/relationships" id="261" r:id="R53abb61c53d84692"/>
    <p:sldId xmlns:r="http://schemas.openxmlformats.org/officeDocument/2006/relationships" id="262" r:id="R9ba163e64c46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1805061c24c9e" /><Relationship Type="http://schemas.openxmlformats.org/officeDocument/2006/relationships/slide" Target="/ppt/slides/slide1.xml" Id="R17a11f77b3614ed3" /><Relationship Type="http://schemas.openxmlformats.org/officeDocument/2006/relationships/slide" Target="/ppt/slides/slide2.xml" Id="Rfbe7567dbaef410a" /><Relationship Type="http://schemas.openxmlformats.org/officeDocument/2006/relationships/slide" Target="/ppt/slides/slide3.xml" Id="R55f312b8685d4f57" /><Relationship Type="http://schemas.openxmlformats.org/officeDocument/2006/relationships/slide" Target="/ppt/slides/slide4.xml" Id="R620c9820f9224aab" /><Relationship Type="http://schemas.openxmlformats.org/officeDocument/2006/relationships/slide" Target="/ppt/slides/slide5.xml" Id="R897889e2e5bc4b98" /><Relationship Type="http://schemas.openxmlformats.org/officeDocument/2006/relationships/slide" Target="/ppt/slides/slide6.xml" Id="R53abb61c53d84692" /><Relationship Type="http://schemas.openxmlformats.org/officeDocument/2006/relationships/slide" Target="/ppt/slides/slide7.xml" Id="R9ba163e64c46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77ab1d01e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ad9b10de9490e" /><Relationship Type="http://schemas.openxmlformats.org/officeDocument/2006/relationships/theme" Target="/ppt/slideMasters/theme/theme1.xml" Id="Rd536f301169d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ad9b10de9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d2429a8fd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16ff9df3f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dc62bd8b45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f61743262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2f7e106d9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e3ce1522b42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dae3d0a77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