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dcddbb6d9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e77c3b26e4059"/>
  </p:sldMasterIdLst>
  <p:sldIdLst>
    <p:sldId xmlns:r="http://schemas.openxmlformats.org/officeDocument/2006/relationships" id="256" r:id="R298db0d2f8fa41b4"/>
    <p:sldId xmlns:r="http://schemas.openxmlformats.org/officeDocument/2006/relationships" id="257" r:id="R4d5f0c20c391448d"/>
    <p:sldId xmlns:r="http://schemas.openxmlformats.org/officeDocument/2006/relationships" id="258" r:id="Rc98e8d0db9c6491d"/>
    <p:sldId xmlns:r="http://schemas.openxmlformats.org/officeDocument/2006/relationships" id="259" r:id="R3e9b0db3367a4a0a"/>
    <p:sldId xmlns:r="http://schemas.openxmlformats.org/officeDocument/2006/relationships" id="260" r:id="Rf82ff9306d5347c3"/>
    <p:sldId xmlns:r="http://schemas.openxmlformats.org/officeDocument/2006/relationships" id="261" r:id="Rb28576143796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e77c3b26e4059" /><Relationship Type="http://schemas.openxmlformats.org/officeDocument/2006/relationships/slide" Target="/ppt/slides/slide1.xml" Id="R298db0d2f8fa41b4" /><Relationship Type="http://schemas.openxmlformats.org/officeDocument/2006/relationships/slide" Target="/ppt/slides/slide2.xml" Id="R4d5f0c20c391448d" /><Relationship Type="http://schemas.openxmlformats.org/officeDocument/2006/relationships/slide" Target="/ppt/slides/slide3.xml" Id="Rc98e8d0db9c6491d" /><Relationship Type="http://schemas.openxmlformats.org/officeDocument/2006/relationships/slide" Target="/ppt/slides/slide4.xml" Id="R3e9b0db3367a4a0a" /><Relationship Type="http://schemas.openxmlformats.org/officeDocument/2006/relationships/slide" Target="/ppt/slides/slide5.xml" Id="Rf82ff9306d5347c3" /><Relationship Type="http://schemas.openxmlformats.org/officeDocument/2006/relationships/slide" Target="/ppt/slides/slide6.xml" Id="Rb28576143796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313b1c067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404b0440c4a22" /><Relationship Type="http://schemas.openxmlformats.org/officeDocument/2006/relationships/theme" Target="/ppt/slideMasters/theme/theme1.xml" Id="Rd4cf773057cb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404b0440c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70565096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f3e81629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55d82469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59dc568f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320262f8c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60f68afaa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