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b5572aad4c4a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c495d3c01f46a3"/>
  </p:sldMasterIdLst>
  <p:sldIdLst>
    <p:sldId xmlns:r="http://schemas.openxmlformats.org/officeDocument/2006/relationships" id="256" r:id="R0fd5d1e73c444d13"/>
    <p:sldId xmlns:r="http://schemas.openxmlformats.org/officeDocument/2006/relationships" id="257" r:id="R1c78c42142a24628"/>
    <p:sldId xmlns:r="http://schemas.openxmlformats.org/officeDocument/2006/relationships" id="258" r:id="Rbc2604377eb04278"/>
    <p:sldId xmlns:r="http://schemas.openxmlformats.org/officeDocument/2006/relationships" id="259" r:id="Rb00190102eba4bbe"/>
    <p:sldId xmlns:r="http://schemas.openxmlformats.org/officeDocument/2006/relationships" id="260" r:id="R0ce86f8ff5014ac8"/>
    <p:sldId xmlns:r="http://schemas.openxmlformats.org/officeDocument/2006/relationships" id="261" r:id="R4608a67972e14118"/>
    <p:sldId xmlns:r="http://schemas.openxmlformats.org/officeDocument/2006/relationships" id="262" r:id="Rd709e7d0b1e74b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c495d3c01f46a3" /><Relationship Type="http://schemas.openxmlformats.org/officeDocument/2006/relationships/slide" Target="/ppt/slides/slide1.xml" Id="R0fd5d1e73c444d13" /><Relationship Type="http://schemas.openxmlformats.org/officeDocument/2006/relationships/slide" Target="/ppt/slides/slide2.xml" Id="R1c78c42142a24628" /><Relationship Type="http://schemas.openxmlformats.org/officeDocument/2006/relationships/slide" Target="/ppt/slides/slide3.xml" Id="Rbc2604377eb04278" /><Relationship Type="http://schemas.openxmlformats.org/officeDocument/2006/relationships/slide" Target="/ppt/slides/slide4.xml" Id="Rb00190102eba4bbe" /><Relationship Type="http://schemas.openxmlformats.org/officeDocument/2006/relationships/slide" Target="/ppt/slides/slide5.xml" Id="R0ce86f8ff5014ac8" /><Relationship Type="http://schemas.openxmlformats.org/officeDocument/2006/relationships/slide" Target="/ppt/slides/slide6.xml" Id="R4608a67972e14118" /><Relationship Type="http://schemas.openxmlformats.org/officeDocument/2006/relationships/slide" Target="/ppt/slides/slide7.xml" Id="Rd709e7d0b1e74b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cfb419231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29d3c40394292" /><Relationship Type="http://schemas.openxmlformats.org/officeDocument/2006/relationships/theme" Target="/ppt/slideMasters/theme/theme1.xml" Id="R25d55012973943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c29d3c403942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758830b2f47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e074952ce45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46f2c73cd47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9a5f8088f342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bfeb8c7e447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b74b3d91349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f087d38ac46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PROGRESSO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PROGRESSO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22 111 137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6 451 234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5 299 549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11 425 339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SINUS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MDC AS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PLS AS  –  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ANNKJE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FIFRILDI AS  –  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930 069 299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PROGRESSO AS</a:t>
            </a:r>
          </a:p>
        </p:txBody>
      </p:sp>
    </p:spTree>
  </p:cSld>
  <p:clrMapOvr>
    <a:masterClrMapping xmlns:a="http://schemas.openxmlformats.org/drawingml/2006/main"/>
  </p:clrMapOvr>
</p:sld>
</file>