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3f7c3e63e848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ce9943e3a64144"/>
  </p:sldMasterIdLst>
  <p:sldIdLst>
    <p:sldId xmlns:r="http://schemas.openxmlformats.org/officeDocument/2006/relationships" id="256" r:id="R3888139bb5304e61"/>
    <p:sldId xmlns:r="http://schemas.openxmlformats.org/officeDocument/2006/relationships" id="257" r:id="R8a7491fb4599463f"/>
    <p:sldId xmlns:r="http://schemas.openxmlformats.org/officeDocument/2006/relationships" id="258" r:id="R2d559c76072a4536"/>
    <p:sldId xmlns:r="http://schemas.openxmlformats.org/officeDocument/2006/relationships" id="259" r:id="Rb5b7c5ea0cea41a3"/>
    <p:sldId xmlns:r="http://schemas.openxmlformats.org/officeDocument/2006/relationships" id="260" r:id="R30712c6a31984e26"/>
    <p:sldId xmlns:r="http://schemas.openxmlformats.org/officeDocument/2006/relationships" id="261" r:id="R83bb024c369f480a"/>
    <p:sldId xmlns:r="http://schemas.openxmlformats.org/officeDocument/2006/relationships" id="262" r:id="R067ca4970940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ce9943e3a64144" /><Relationship Type="http://schemas.openxmlformats.org/officeDocument/2006/relationships/slide" Target="/ppt/slides/slide1.xml" Id="R3888139bb5304e61" /><Relationship Type="http://schemas.openxmlformats.org/officeDocument/2006/relationships/slide" Target="/ppt/slides/slide2.xml" Id="R8a7491fb4599463f" /><Relationship Type="http://schemas.openxmlformats.org/officeDocument/2006/relationships/slide" Target="/ppt/slides/slide3.xml" Id="R2d559c76072a4536" /><Relationship Type="http://schemas.openxmlformats.org/officeDocument/2006/relationships/slide" Target="/ppt/slides/slide4.xml" Id="Rb5b7c5ea0cea41a3" /><Relationship Type="http://schemas.openxmlformats.org/officeDocument/2006/relationships/slide" Target="/ppt/slides/slide5.xml" Id="R30712c6a31984e26" /><Relationship Type="http://schemas.openxmlformats.org/officeDocument/2006/relationships/slide" Target="/ppt/slides/slide6.xml" Id="R83bb024c369f480a" /><Relationship Type="http://schemas.openxmlformats.org/officeDocument/2006/relationships/slide" Target="/ppt/slides/slide7.xml" Id="R067ca4970940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e2d80af814b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c7e05dbec46da" /><Relationship Type="http://schemas.openxmlformats.org/officeDocument/2006/relationships/theme" Target="/ppt/slideMasters/theme/theme1.xml" Id="Rab0d1a603a89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6c7e05dbec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ad23a19bd4b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9dcae35ac41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a00d541c3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cef33ad4a44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9693532044a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e1deb32eb42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5ebd2d90445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4 896 925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274 453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1 191 680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SELVEN TRUDE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43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930 068 543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REGNSKAPSSERVICE AS</a:t>
            </a:r>
          </a:p>
        </p:txBody>
      </p:sp>
    </p:spTree>
  </p:cSld>
  <p:clrMapOvr>
    <a:masterClrMapping xmlns:a="http://schemas.openxmlformats.org/drawingml/2006/main"/>
  </p:clrMapOvr>
</p:sld>
</file>