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adff82a017b422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e8bdc4a0d144765"/>
  </p:sldMasterIdLst>
  <p:sldIdLst>
    <p:sldId xmlns:r="http://schemas.openxmlformats.org/officeDocument/2006/relationships" id="256" r:id="R449345b2a6134522"/>
    <p:sldId xmlns:r="http://schemas.openxmlformats.org/officeDocument/2006/relationships" id="257" r:id="Rd1a7027a12c148c1"/>
    <p:sldId xmlns:r="http://schemas.openxmlformats.org/officeDocument/2006/relationships" id="258" r:id="R054fdf4c2f964143"/>
    <p:sldId xmlns:r="http://schemas.openxmlformats.org/officeDocument/2006/relationships" id="259" r:id="R19922719983e4a22"/>
    <p:sldId xmlns:r="http://schemas.openxmlformats.org/officeDocument/2006/relationships" id="260" r:id="R27d6d97b6d19418f"/>
    <p:sldId xmlns:r="http://schemas.openxmlformats.org/officeDocument/2006/relationships" id="261" r:id="R2b3455ce89e74d2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8bdc4a0d144765" /><Relationship Type="http://schemas.openxmlformats.org/officeDocument/2006/relationships/slide" Target="/ppt/slides/slide1.xml" Id="R449345b2a6134522" /><Relationship Type="http://schemas.openxmlformats.org/officeDocument/2006/relationships/slide" Target="/ppt/slides/slide2.xml" Id="Rd1a7027a12c148c1" /><Relationship Type="http://schemas.openxmlformats.org/officeDocument/2006/relationships/slide" Target="/ppt/slides/slide3.xml" Id="R054fdf4c2f964143" /><Relationship Type="http://schemas.openxmlformats.org/officeDocument/2006/relationships/slide" Target="/ppt/slides/slide4.xml" Id="R19922719983e4a22" /><Relationship Type="http://schemas.openxmlformats.org/officeDocument/2006/relationships/slide" Target="/ppt/slides/slide5.xml" Id="R27d6d97b6d19418f" /><Relationship Type="http://schemas.openxmlformats.org/officeDocument/2006/relationships/slide" Target="/ppt/slides/slide6.xml" Id="R2b3455ce89e74d2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b2a5a1d9a0485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346b0f3e8d491c" /><Relationship Type="http://schemas.openxmlformats.org/officeDocument/2006/relationships/theme" Target="/ppt/slideMasters/theme/theme1.xml" Id="R36a7d0c2fa32416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2346b0f3e8d491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891e79a26d4a8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b9a94586ad4e7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9f9c853cc4458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6204675ab849f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e76a4d3abd4ba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36a0aaba36464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RESULTAT REGNSKAPSSERVICE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RESULTAT REGNSKAPSSERVICE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RESULTAT REGNSKAPSSERVICE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RESULTAT REGNSKAPSSERVICE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RESULTAT REGNSKAPSSERVICE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RESULTAT REGNSKAPSSERVICE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 Hansens vei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0667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19 43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post@rrservice.no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www.rrservice.no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930 068 543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RESULTAT REGNSKAPSSERVICE AS</a:t>
            </a:r>
          </a:p>
        </p:txBody>
      </p:sp>
    </p:spTree>
  </p:cSld>
  <p:clrMapOvr>
    <a:masterClrMapping xmlns:a="http://schemas.openxmlformats.org/drawingml/2006/main"/>
  </p:clrMapOvr>
</p:sld>
</file>