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4b6c70d1f04c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248d8bdf064338"/>
  </p:sldMasterIdLst>
  <p:sldIdLst>
    <p:sldId xmlns:r="http://schemas.openxmlformats.org/officeDocument/2006/relationships" id="256" r:id="R8c8009f1984f4b11"/>
    <p:sldId xmlns:r="http://schemas.openxmlformats.org/officeDocument/2006/relationships" id="257" r:id="R8066571b4ed34dc0"/>
    <p:sldId xmlns:r="http://schemas.openxmlformats.org/officeDocument/2006/relationships" id="258" r:id="Re18665044bb346b0"/>
    <p:sldId xmlns:r="http://schemas.openxmlformats.org/officeDocument/2006/relationships" id="259" r:id="R9e94142b548d4d83"/>
    <p:sldId xmlns:r="http://schemas.openxmlformats.org/officeDocument/2006/relationships" id="260" r:id="R7e7eadd36fb845a2"/>
    <p:sldId xmlns:r="http://schemas.openxmlformats.org/officeDocument/2006/relationships" id="261" r:id="R9a1daff79fe340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248d8bdf064338" /><Relationship Type="http://schemas.openxmlformats.org/officeDocument/2006/relationships/slide" Target="/ppt/slides/slide1.xml" Id="R8c8009f1984f4b11" /><Relationship Type="http://schemas.openxmlformats.org/officeDocument/2006/relationships/slide" Target="/ppt/slides/slide2.xml" Id="R8066571b4ed34dc0" /><Relationship Type="http://schemas.openxmlformats.org/officeDocument/2006/relationships/slide" Target="/ppt/slides/slide3.xml" Id="Re18665044bb346b0" /><Relationship Type="http://schemas.openxmlformats.org/officeDocument/2006/relationships/slide" Target="/ppt/slides/slide4.xml" Id="R9e94142b548d4d83" /><Relationship Type="http://schemas.openxmlformats.org/officeDocument/2006/relationships/slide" Target="/ppt/slides/slide5.xml" Id="R7e7eadd36fb845a2" /><Relationship Type="http://schemas.openxmlformats.org/officeDocument/2006/relationships/slide" Target="/ppt/slides/slide6.xml" Id="R9a1daff79fe340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ddbb09a20e41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489a4896a491b" /><Relationship Type="http://schemas.openxmlformats.org/officeDocument/2006/relationships/theme" Target="/ppt/slideMasters/theme/theme1.xml" Id="R2fc3ae4e7c0646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2489a4896a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25267ad17b44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f222d604d42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eefcaa231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14263cd1b47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0916731514c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b28c8dc7043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DEUMCORPNORWAY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DEUMCORPNORWAY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IJAS PERTTI MIKAEL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NAPA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930 052 949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DEUMCORPNORWAY AS</a:t>
            </a:r>
          </a:p>
        </p:txBody>
      </p:sp>
    </p:spTree>
  </p:cSld>
  <p:clrMapOvr>
    <a:masterClrMapping xmlns:a="http://schemas.openxmlformats.org/drawingml/2006/main"/>
  </p:clrMapOvr>
</p:sld>
</file>