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8f702ee1f04b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23f77f850d4e5d"/>
  </p:sldMasterIdLst>
  <p:sldIdLst>
    <p:sldId xmlns:r="http://schemas.openxmlformats.org/officeDocument/2006/relationships" id="256" r:id="R6966921c81594ff8"/>
    <p:sldId xmlns:r="http://schemas.openxmlformats.org/officeDocument/2006/relationships" id="257" r:id="R349259e87e9a4b8a"/>
    <p:sldId xmlns:r="http://schemas.openxmlformats.org/officeDocument/2006/relationships" id="258" r:id="Rbb1c5bd34e744a75"/>
    <p:sldId xmlns:r="http://schemas.openxmlformats.org/officeDocument/2006/relationships" id="259" r:id="Rf5bb409937254d95"/>
    <p:sldId xmlns:r="http://schemas.openxmlformats.org/officeDocument/2006/relationships" id="260" r:id="R521b66ab60fd4143"/>
    <p:sldId xmlns:r="http://schemas.openxmlformats.org/officeDocument/2006/relationships" id="261" r:id="Ree363d3d5d90448e"/>
    <p:sldId xmlns:r="http://schemas.openxmlformats.org/officeDocument/2006/relationships" id="262" r:id="R95bf9006394c46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23f77f850d4e5d" /><Relationship Type="http://schemas.openxmlformats.org/officeDocument/2006/relationships/slide" Target="/ppt/slides/slide1.xml" Id="R6966921c81594ff8" /><Relationship Type="http://schemas.openxmlformats.org/officeDocument/2006/relationships/slide" Target="/ppt/slides/slide2.xml" Id="R349259e87e9a4b8a" /><Relationship Type="http://schemas.openxmlformats.org/officeDocument/2006/relationships/slide" Target="/ppt/slides/slide3.xml" Id="Rbb1c5bd34e744a75" /><Relationship Type="http://schemas.openxmlformats.org/officeDocument/2006/relationships/slide" Target="/ppt/slides/slide4.xml" Id="Rf5bb409937254d95" /><Relationship Type="http://schemas.openxmlformats.org/officeDocument/2006/relationships/slide" Target="/ppt/slides/slide5.xml" Id="R521b66ab60fd4143" /><Relationship Type="http://schemas.openxmlformats.org/officeDocument/2006/relationships/slide" Target="/ppt/slides/slide6.xml" Id="Ree363d3d5d90448e" /><Relationship Type="http://schemas.openxmlformats.org/officeDocument/2006/relationships/slide" Target="/ppt/slides/slide7.xml" Id="R95bf9006394c46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8accda782140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6ace85622497b" /><Relationship Type="http://schemas.openxmlformats.org/officeDocument/2006/relationships/theme" Target="/ppt/slideMasters/theme/theme1.xml" Id="R3ecbe8afddc74a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46ace8562249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c15f31bbfe47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e7d69708664f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01ab4aeac4f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a399a9c7a243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efaa79c1974a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bdc1d575a241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234bf72bfd4b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RESPIRARE ACCOUNTING STAVANGER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ACCOUNTING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RESPIRARE ACCOUNTING STAVANGER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ACCOUNTING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ACCOUNTING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ACCOUNTING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25 074 050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7 021 341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5 482 502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626 473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11 579 924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ACCOUNTING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RESPIRARE CONSULTING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ACCOUNTING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Grenseveien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930 047 198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ACCOUNTING STAVANGER AS</a:t>
            </a:r>
          </a:p>
        </p:txBody>
      </p:sp>
    </p:spTree>
  </p:cSld>
  <p:clrMapOvr>
    <a:masterClrMapping xmlns:a="http://schemas.openxmlformats.org/drawingml/2006/main"/>
  </p:clrMapOvr>
</p:sld>
</file>