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0ddb718bbb48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cb9cc579b24ed6"/>
  </p:sldMasterIdLst>
  <p:sldIdLst>
    <p:sldId xmlns:r="http://schemas.openxmlformats.org/officeDocument/2006/relationships" id="256" r:id="R6fdc55802aa04cfb"/>
    <p:sldId xmlns:r="http://schemas.openxmlformats.org/officeDocument/2006/relationships" id="257" r:id="R8698b92b8a554759"/>
    <p:sldId xmlns:r="http://schemas.openxmlformats.org/officeDocument/2006/relationships" id="258" r:id="R1e7285b45b944a35"/>
    <p:sldId xmlns:r="http://schemas.openxmlformats.org/officeDocument/2006/relationships" id="259" r:id="R81d8970fb73a4d0d"/>
    <p:sldId xmlns:r="http://schemas.openxmlformats.org/officeDocument/2006/relationships" id="260" r:id="R1bbf313e26a84043"/>
    <p:sldId xmlns:r="http://schemas.openxmlformats.org/officeDocument/2006/relationships" id="261" r:id="Rd625d969c8494fe6"/>
    <p:sldId xmlns:r="http://schemas.openxmlformats.org/officeDocument/2006/relationships" id="262" r:id="Rbe2dd9e5228b42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cb9cc579b24ed6" /><Relationship Type="http://schemas.openxmlformats.org/officeDocument/2006/relationships/slide" Target="/ppt/slides/slide1.xml" Id="R6fdc55802aa04cfb" /><Relationship Type="http://schemas.openxmlformats.org/officeDocument/2006/relationships/slide" Target="/ppt/slides/slide2.xml" Id="R8698b92b8a554759" /><Relationship Type="http://schemas.openxmlformats.org/officeDocument/2006/relationships/slide" Target="/ppt/slides/slide3.xml" Id="R1e7285b45b944a35" /><Relationship Type="http://schemas.openxmlformats.org/officeDocument/2006/relationships/slide" Target="/ppt/slides/slide4.xml" Id="R81d8970fb73a4d0d" /><Relationship Type="http://schemas.openxmlformats.org/officeDocument/2006/relationships/slide" Target="/ppt/slides/slide5.xml" Id="R1bbf313e26a84043" /><Relationship Type="http://schemas.openxmlformats.org/officeDocument/2006/relationships/slide" Target="/ppt/slides/slide6.xml" Id="Rd625d969c8494fe6" /><Relationship Type="http://schemas.openxmlformats.org/officeDocument/2006/relationships/slide" Target="/ppt/slides/slide7.xml" Id="Rbe2dd9e5228b42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f538b957349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ffb5c0d044b9d" /><Relationship Type="http://schemas.openxmlformats.org/officeDocument/2006/relationships/theme" Target="/ppt/slideMasters/theme/theme1.xml" Id="R36a63446af0e4c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0ffb5c0d044b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67bf1123943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f6ce1e09d4e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e6a4981dc47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807a345284f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1c6f428e74f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2927d682444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9d44d35db4a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MAX LEVEL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MAX LEVEL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9 302 967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9 210 074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9 169 413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67 629 801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67 859 040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LEVEL HOLDING AS  –  59,5 %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AJ INVEST AS  –  22,1 %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KMA INVEST AS  –  18,3 %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Sørengkaia 130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930 036 706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MAX LEVEL AS</a:t>
            </a:r>
          </a:p>
        </p:txBody>
      </p:sp>
    </p:spTree>
  </p:cSld>
  <p:clrMapOvr>
    <a:masterClrMapping xmlns:a="http://schemas.openxmlformats.org/drawingml/2006/main"/>
  </p:clrMapOvr>
</p:sld>
</file>