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48aaf6921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051f5c82845f4"/>
  </p:sldMasterIdLst>
  <p:sldIdLst>
    <p:sldId xmlns:r="http://schemas.openxmlformats.org/officeDocument/2006/relationships" id="256" r:id="Rc5f2fcff92fb4f7d"/>
    <p:sldId xmlns:r="http://schemas.openxmlformats.org/officeDocument/2006/relationships" id="257" r:id="R2460adb6e6834cd7"/>
    <p:sldId xmlns:r="http://schemas.openxmlformats.org/officeDocument/2006/relationships" id="258" r:id="R1112c5d0d26a4cde"/>
    <p:sldId xmlns:r="http://schemas.openxmlformats.org/officeDocument/2006/relationships" id="259" r:id="R4bdd8ca16fe54044"/>
    <p:sldId xmlns:r="http://schemas.openxmlformats.org/officeDocument/2006/relationships" id="260" r:id="R4790d6ca8a1e4e15"/>
    <p:sldId xmlns:r="http://schemas.openxmlformats.org/officeDocument/2006/relationships" id="261" r:id="R4e6b0f4704e74f5c"/>
    <p:sldId xmlns:r="http://schemas.openxmlformats.org/officeDocument/2006/relationships" id="262" r:id="Rcf6f76b6809e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051f5c82845f4" /><Relationship Type="http://schemas.openxmlformats.org/officeDocument/2006/relationships/slide" Target="/ppt/slides/slide1.xml" Id="Rc5f2fcff92fb4f7d" /><Relationship Type="http://schemas.openxmlformats.org/officeDocument/2006/relationships/slide" Target="/ppt/slides/slide2.xml" Id="R2460adb6e6834cd7" /><Relationship Type="http://schemas.openxmlformats.org/officeDocument/2006/relationships/slide" Target="/ppt/slides/slide3.xml" Id="R1112c5d0d26a4cde" /><Relationship Type="http://schemas.openxmlformats.org/officeDocument/2006/relationships/slide" Target="/ppt/slides/slide4.xml" Id="R4bdd8ca16fe54044" /><Relationship Type="http://schemas.openxmlformats.org/officeDocument/2006/relationships/slide" Target="/ppt/slides/slide5.xml" Id="R4790d6ca8a1e4e15" /><Relationship Type="http://schemas.openxmlformats.org/officeDocument/2006/relationships/slide" Target="/ppt/slides/slide6.xml" Id="R4e6b0f4704e74f5c" /><Relationship Type="http://schemas.openxmlformats.org/officeDocument/2006/relationships/slide" Target="/ppt/slides/slide7.xml" Id="Rcf6f76b6809e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4e818502c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cb277daa40db" /><Relationship Type="http://schemas.openxmlformats.org/officeDocument/2006/relationships/theme" Target="/ppt/slideMasters/theme/theme1.xml" Id="Rfeb54f4aa7c0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4cb277daa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24aac5d9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a47ea5a0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2dc629a3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4f53573d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6e3e7089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cdbe5d93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d0921323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ODLAND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