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946657722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55616736345be"/>
  </p:sldMasterIdLst>
  <p:sldIdLst>
    <p:sldId xmlns:r="http://schemas.openxmlformats.org/officeDocument/2006/relationships" id="256" r:id="R6324bf9e43534f90"/>
    <p:sldId xmlns:r="http://schemas.openxmlformats.org/officeDocument/2006/relationships" id="257" r:id="R8789fc964f8f4695"/>
    <p:sldId xmlns:r="http://schemas.openxmlformats.org/officeDocument/2006/relationships" id="258" r:id="Rb61922f480d7468a"/>
    <p:sldId xmlns:r="http://schemas.openxmlformats.org/officeDocument/2006/relationships" id="259" r:id="Ra32f45ec3f094379"/>
    <p:sldId xmlns:r="http://schemas.openxmlformats.org/officeDocument/2006/relationships" id="260" r:id="R151223f046304c45"/>
    <p:sldId xmlns:r="http://schemas.openxmlformats.org/officeDocument/2006/relationships" id="261" r:id="R0386e62501144cb9"/>
    <p:sldId xmlns:r="http://schemas.openxmlformats.org/officeDocument/2006/relationships" id="262" r:id="R1d0aefb0cf4f43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55616736345be" /><Relationship Type="http://schemas.openxmlformats.org/officeDocument/2006/relationships/slide" Target="/ppt/slides/slide1.xml" Id="R6324bf9e43534f90" /><Relationship Type="http://schemas.openxmlformats.org/officeDocument/2006/relationships/slide" Target="/ppt/slides/slide2.xml" Id="R8789fc964f8f4695" /><Relationship Type="http://schemas.openxmlformats.org/officeDocument/2006/relationships/slide" Target="/ppt/slides/slide3.xml" Id="Rb61922f480d7468a" /><Relationship Type="http://schemas.openxmlformats.org/officeDocument/2006/relationships/slide" Target="/ppt/slides/slide4.xml" Id="Ra32f45ec3f094379" /><Relationship Type="http://schemas.openxmlformats.org/officeDocument/2006/relationships/slide" Target="/ppt/slides/slide5.xml" Id="R151223f046304c45" /><Relationship Type="http://schemas.openxmlformats.org/officeDocument/2006/relationships/slide" Target="/ppt/slides/slide6.xml" Id="R0386e62501144cb9" /><Relationship Type="http://schemas.openxmlformats.org/officeDocument/2006/relationships/slide" Target="/ppt/slides/slide7.xml" Id="R1d0aefb0cf4f43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2e8cade65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0f94abf7240e7" /><Relationship Type="http://schemas.openxmlformats.org/officeDocument/2006/relationships/theme" Target="/ppt/slideMasters/theme/theme1.xml" Id="Ra1135863e7a0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0f94abf72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832bab62e43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1d7c725f9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93fd0f8ba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4defa242b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92c136a94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eea22214a47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0daa23edf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FRATONIJA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HUSEBØ AMDAL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