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5c41e7325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50a06936b4ae8"/>
  </p:sldMasterIdLst>
  <p:sldIdLst>
    <p:sldId xmlns:r="http://schemas.openxmlformats.org/officeDocument/2006/relationships" id="256" r:id="R7853f5fe1f2f471f"/>
    <p:sldId xmlns:r="http://schemas.openxmlformats.org/officeDocument/2006/relationships" id="257" r:id="R90f25793c4594d22"/>
    <p:sldId xmlns:r="http://schemas.openxmlformats.org/officeDocument/2006/relationships" id="258" r:id="R347de3f606f64c0f"/>
    <p:sldId xmlns:r="http://schemas.openxmlformats.org/officeDocument/2006/relationships" id="259" r:id="R26063ec79d364361"/>
    <p:sldId xmlns:r="http://schemas.openxmlformats.org/officeDocument/2006/relationships" id="260" r:id="R3ed50bb8e6c54cc5"/>
    <p:sldId xmlns:r="http://schemas.openxmlformats.org/officeDocument/2006/relationships" id="261" r:id="R236be210d4b14526"/>
    <p:sldId xmlns:r="http://schemas.openxmlformats.org/officeDocument/2006/relationships" id="262" r:id="Re48f780339c7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50a06936b4ae8" /><Relationship Type="http://schemas.openxmlformats.org/officeDocument/2006/relationships/slide" Target="/ppt/slides/slide1.xml" Id="R7853f5fe1f2f471f" /><Relationship Type="http://schemas.openxmlformats.org/officeDocument/2006/relationships/slide" Target="/ppt/slides/slide2.xml" Id="R90f25793c4594d22" /><Relationship Type="http://schemas.openxmlformats.org/officeDocument/2006/relationships/slide" Target="/ppt/slides/slide3.xml" Id="R347de3f606f64c0f" /><Relationship Type="http://schemas.openxmlformats.org/officeDocument/2006/relationships/slide" Target="/ppt/slides/slide4.xml" Id="R26063ec79d364361" /><Relationship Type="http://schemas.openxmlformats.org/officeDocument/2006/relationships/slide" Target="/ppt/slides/slide5.xml" Id="R3ed50bb8e6c54cc5" /><Relationship Type="http://schemas.openxmlformats.org/officeDocument/2006/relationships/slide" Target="/ppt/slides/slide6.xml" Id="R236be210d4b14526" /><Relationship Type="http://schemas.openxmlformats.org/officeDocument/2006/relationships/slide" Target="/ppt/slides/slide7.xml" Id="Re48f780339c7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1cfcbf561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019319834036" /><Relationship Type="http://schemas.openxmlformats.org/officeDocument/2006/relationships/theme" Target="/ppt/slideMasters/theme/theme1.xml" Id="R423d608a52ef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70193198340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da6defa00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08ae168dc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d1c89ffba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f4ef1c39c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35634846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43e86376b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bdd5e08d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 REVISJON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 REVISJON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20 676 776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HAMELO AS  –  73,4 %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HANSON AS  –  26,6 %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930 012 033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REVISJON HOLDING AS</a:t>
            </a:r>
          </a:p>
        </p:txBody>
      </p:sp>
    </p:spTree>
  </p:cSld>
  <p:clrMapOvr>
    <a:masterClrMapping xmlns:a="http://schemas.openxmlformats.org/drawingml/2006/main"/>
  </p:clrMapOvr>
</p:sld>
</file>