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167d239fb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68cab1c9549a2"/>
  </p:sldMasterIdLst>
  <p:sldIdLst>
    <p:sldId xmlns:r="http://schemas.openxmlformats.org/officeDocument/2006/relationships" id="256" r:id="Raa35af707e3d401c"/>
    <p:sldId xmlns:r="http://schemas.openxmlformats.org/officeDocument/2006/relationships" id="257" r:id="Ra1165781410643d3"/>
    <p:sldId xmlns:r="http://schemas.openxmlformats.org/officeDocument/2006/relationships" id="258" r:id="R45503c2406b74e85"/>
    <p:sldId xmlns:r="http://schemas.openxmlformats.org/officeDocument/2006/relationships" id="259" r:id="R4b1a728d4e1a42a1"/>
    <p:sldId xmlns:r="http://schemas.openxmlformats.org/officeDocument/2006/relationships" id="260" r:id="R4d929f4b25614d22"/>
    <p:sldId xmlns:r="http://schemas.openxmlformats.org/officeDocument/2006/relationships" id="261" r:id="R2a84a3b356b84e35"/>
    <p:sldId xmlns:r="http://schemas.openxmlformats.org/officeDocument/2006/relationships" id="262" r:id="Rbd337977e042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68cab1c9549a2" /><Relationship Type="http://schemas.openxmlformats.org/officeDocument/2006/relationships/slide" Target="/ppt/slides/slide1.xml" Id="Raa35af707e3d401c" /><Relationship Type="http://schemas.openxmlformats.org/officeDocument/2006/relationships/slide" Target="/ppt/slides/slide2.xml" Id="Ra1165781410643d3" /><Relationship Type="http://schemas.openxmlformats.org/officeDocument/2006/relationships/slide" Target="/ppt/slides/slide3.xml" Id="R45503c2406b74e85" /><Relationship Type="http://schemas.openxmlformats.org/officeDocument/2006/relationships/slide" Target="/ppt/slides/slide4.xml" Id="R4b1a728d4e1a42a1" /><Relationship Type="http://schemas.openxmlformats.org/officeDocument/2006/relationships/slide" Target="/ppt/slides/slide5.xml" Id="R4d929f4b25614d22" /><Relationship Type="http://schemas.openxmlformats.org/officeDocument/2006/relationships/slide" Target="/ppt/slides/slide6.xml" Id="R2a84a3b356b84e35" /><Relationship Type="http://schemas.openxmlformats.org/officeDocument/2006/relationships/slide" Target="/ppt/slides/slide7.xml" Id="Rbd337977e042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531401559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6cb819551476e" /><Relationship Type="http://schemas.openxmlformats.org/officeDocument/2006/relationships/theme" Target="/ppt/slideMasters/theme/theme1.xml" Id="Raf183d0dc941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6cb81955147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bc100852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7c66dbb0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3dbaee74b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04718e2fa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68667e77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c3f972e55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eaeb76b4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38 051 867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