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9e63a18e2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2f5fee808407c"/>
  </p:sldMasterIdLst>
  <p:sldIdLst>
    <p:sldId xmlns:r="http://schemas.openxmlformats.org/officeDocument/2006/relationships" id="256" r:id="R4832fe98388c4f7f"/>
    <p:sldId xmlns:r="http://schemas.openxmlformats.org/officeDocument/2006/relationships" id="257" r:id="Rbd7010073445452c"/>
    <p:sldId xmlns:r="http://schemas.openxmlformats.org/officeDocument/2006/relationships" id="258" r:id="Rf918da9036974cd5"/>
    <p:sldId xmlns:r="http://schemas.openxmlformats.org/officeDocument/2006/relationships" id="259" r:id="R9af664118d7b4bb9"/>
    <p:sldId xmlns:r="http://schemas.openxmlformats.org/officeDocument/2006/relationships" id="260" r:id="R3cabd2b1df8c4919"/>
    <p:sldId xmlns:r="http://schemas.openxmlformats.org/officeDocument/2006/relationships" id="261" r:id="Rfc62d637e9cf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2f5fee808407c" /><Relationship Type="http://schemas.openxmlformats.org/officeDocument/2006/relationships/slide" Target="/ppt/slides/slide1.xml" Id="R4832fe98388c4f7f" /><Relationship Type="http://schemas.openxmlformats.org/officeDocument/2006/relationships/slide" Target="/ppt/slides/slide2.xml" Id="Rbd7010073445452c" /><Relationship Type="http://schemas.openxmlformats.org/officeDocument/2006/relationships/slide" Target="/ppt/slides/slide3.xml" Id="Rf918da9036974cd5" /><Relationship Type="http://schemas.openxmlformats.org/officeDocument/2006/relationships/slide" Target="/ppt/slides/slide4.xml" Id="R9af664118d7b4bb9" /><Relationship Type="http://schemas.openxmlformats.org/officeDocument/2006/relationships/slide" Target="/ppt/slides/slide5.xml" Id="R3cabd2b1df8c4919" /><Relationship Type="http://schemas.openxmlformats.org/officeDocument/2006/relationships/slide" Target="/ppt/slides/slide6.xml" Id="Rfc62d637e9cf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de341ce0f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06e30b7884765" /><Relationship Type="http://schemas.openxmlformats.org/officeDocument/2006/relationships/theme" Target="/ppt/slideMasters/theme/theme1.xml" Id="R3189a68520c8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06e30b788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e259a622e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048d8082546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88ed3ec13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7d33295d141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0f6b55f7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a09312e8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