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1ff111689f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53b4c9be2a4093"/>
  </p:sldMasterIdLst>
  <p:sldIdLst>
    <p:sldId xmlns:r="http://schemas.openxmlformats.org/officeDocument/2006/relationships" id="256" r:id="R408e5e31c37944ba"/>
    <p:sldId xmlns:r="http://schemas.openxmlformats.org/officeDocument/2006/relationships" id="257" r:id="R6f1dc34cc9474139"/>
    <p:sldId xmlns:r="http://schemas.openxmlformats.org/officeDocument/2006/relationships" id="258" r:id="R16c6480b33cb4f23"/>
    <p:sldId xmlns:r="http://schemas.openxmlformats.org/officeDocument/2006/relationships" id="259" r:id="Rfa94577b7f4443b1"/>
    <p:sldId xmlns:r="http://schemas.openxmlformats.org/officeDocument/2006/relationships" id="260" r:id="R0894deb1e0de4828"/>
    <p:sldId xmlns:r="http://schemas.openxmlformats.org/officeDocument/2006/relationships" id="261" r:id="Rf203a045ea354c9c"/>
    <p:sldId xmlns:r="http://schemas.openxmlformats.org/officeDocument/2006/relationships" id="262" r:id="R62e5804fa93f47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3b4c9be2a4093" /><Relationship Type="http://schemas.openxmlformats.org/officeDocument/2006/relationships/slide" Target="/ppt/slides/slide1.xml" Id="R408e5e31c37944ba" /><Relationship Type="http://schemas.openxmlformats.org/officeDocument/2006/relationships/slide" Target="/ppt/slides/slide2.xml" Id="R6f1dc34cc9474139" /><Relationship Type="http://schemas.openxmlformats.org/officeDocument/2006/relationships/slide" Target="/ppt/slides/slide3.xml" Id="R16c6480b33cb4f23" /><Relationship Type="http://schemas.openxmlformats.org/officeDocument/2006/relationships/slide" Target="/ppt/slides/slide4.xml" Id="Rfa94577b7f4443b1" /><Relationship Type="http://schemas.openxmlformats.org/officeDocument/2006/relationships/slide" Target="/ppt/slides/slide5.xml" Id="R0894deb1e0de4828" /><Relationship Type="http://schemas.openxmlformats.org/officeDocument/2006/relationships/slide" Target="/ppt/slides/slide6.xml" Id="Rf203a045ea354c9c" /><Relationship Type="http://schemas.openxmlformats.org/officeDocument/2006/relationships/slide" Target="/ppt/slides/slide7.xml" Id="R62e5804fa93f47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0fb9faf3d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8cf8f040a471e" /><Relationship Type="http://schemas.openxmlformats.org/officeDocument/2006/relationships/theme" Target="/ppt/slideMasters/theme/theme1.xml" Id="R3254a195952f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8cf8f040a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8f7bf0d20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1797e396b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7fbcb3c8b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78263ed2342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8a67e919d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3640fe69d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c832ce704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GREVE ELLIS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160B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929 741 544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