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02c1b35a2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605ff723e49eb"/>
  </p:sldMasterIdLst>
  <p:sldIdLst>
    <p:sldId xmlns:r="http://schemas.openxmlformats.org/officeDocument/2006/relationships" id="256" r:id="R1141879b1b3b49d3"/>
    <p:sldId xmlns:r="http://schemas.openxmlformats.org/officeDocument/2006/relationships" id="257" r:id="R9b1d00e4c7924216"/>
    <p:sldId xmlns:r="http://schemas.openxmlformats.org/officeDocument/2006/relationships" id="258" r:id="Rcd36c3093ecb4d2d"/>
    <p:sldId xmlns:r="http://schemas.openxmlformats.org/officeDocument/2006/relationships" id="259" r:id="Ra24da1f74b5240c4"/>
    <p:sldId xmlns:r="http://schemas.openxmlformats.org/officeDocument/2006/relationships" id="260" r:id="Rd11cb658f3f54d81"/>
    <p:sldId xmlns:r="http://schemas.openxmlformats.org/officeDocument/2006/relationships" id="261" r:id="Rd6d320a8d3ea44f9"/>
    <p:sldId xmlns:r="http://schemas.openxmlformats.org/officeDocument/2006/relationships" id="262" r:id="Ra34ca8d1123b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605ff723e49eb" /><Relationship Type="http://schemas.openxmlformats.org/officeDocument/2006/relationships/slide" Target="/ppt/slides/slide1.xml" Id="R1141879b1b3b49d3" /><Relationship Type="http://schemas.openxmlformats.org/officeDocument/2006/relationships/slide" Target="/ppt/slides/slide2.xml" Id="R9b1d00e4c7924216" /><Relationship Type="http://schemas.openxmlformats.org/officeDocument/2006/relationships/slide" Target="/ppt/slides/slide3.xml" Id="Rcd36c3093ecb4d2d" /><Relationship Type="http://schemas.openxmlformats.org/officeDocument/2006/relationships/slide" Target="/ppt/slides/slide4.xml" Id="Ra24da1f74b5240c4" /><Relationship Type="http://schemas.openxmlformats.org/officeDocument/2006/relationships/slide" Target="/ppt/slides/slide5.xml" Id="Rd11cb658f3f54d81" /><Relationship Type="http://schemas.openxmlformats.org/officeDocument/2006/relationships/slide" Target="/ppt/slides/slide6.xml" Id="Rd6d320a8d3ea44f9" /><Relationship Type="http://schemas.openxmlformats.org/officeDocument/2006/relationships/slide" Target="/ppt/slides/slide7.xml" Id="Ra34ca8d1123b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670070556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9de06010449a6" /><Relationship Type="http://schemas.openxmlformats.org/officeDocument/2006/relationships/theme" Target="/ppt/slideMasters/theme/theme1.xml" Id="Rda49139659bc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9de060104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9785c669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eb7dbc73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e0d0d89f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94cdb3b6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2aae2cf07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6ff512538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5090ee04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