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13684245574d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1ef782e0847de"/>
  </p:sldMasterIdLst>
  <p:sldIdLst>
    <p:sldId xmlns:r="http://schemas.openxmlformats.org/officeDocument/2006/relationships" id="256" r:id="Rbaacf21d142b4deb"/>
    <p:sldId xmlns:r="http://schemas.openxmlformats.org/officeDocument/2006/relationships" id="257" r:id="R5a6f27b96b1145bd"/>
    <p:sldId xmlns:r="http://schemas.openxmlformats.org/officeDocument/2006/relationships" id="258" r:id="Reb2a85eea3ea49d5"/>
    <p:sldId xmlns:r="http://schemas.openxmlformats.org/officeDocument/2006/relationships" id="259" r:id="R7572163f91c14f0c"/>
    <p:sldId xmlns:r="http://schemas.openxmlformats.org/officeDocument/2006/relationships" id="260" r:id="R03d44ed0e0d74336"/>
    <p:sldId xmlns:r="http://schemas.openxmlformats.org/officeDocument/2006/relationships" id="261" r:id="Rc97ea7f4550e4085"/>
    <p:sldId xmlns:r="http://schemas.openxmlformats.org/officeDocument/2006/relationships" id="262" r:id="Ra29ee4612a4742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1ef782e0847de" /><Relationship Type="http://schemas.openxmlformats.org/officeDocument/2006/relationships/slide" Target="/ppt/slides/slide1.xml" Id="Rbaacf21d142b4deb" /><Relationship Type="http://schemas.openxmlformats.org/officeDocument/2006/relationships/slide" Target="/ppt/slides/slide2.xml" Id="R5a6f27b96b1145bd" /><Relationship Type="http://schemas.openxmlformats.org/officeDocument/2006/relationships/slide" Target="/ppt/slides/slide3.xml" Id="Reb2a85eea3ea49d5" /><Relationship Type="http://schemas.openxmlformats.org/officeDocument/2006/relationships/slide" Target="/ppt/slides/slide4.xml" Id="R7572163f91c14f0c" /><Relationship Type="http://schemas.openxmlformats.org/officeDocument/2006/relationships/slide" Target="/ppt/slides/slide5.xml" Id="R03d44ed0e0d74336" /><Relationship Type="http://schemas.openxmlformats.org/officeDocument/2006/relationships/slide" Target="/ppt/slides/slide6.xml" Id="Rc97ea7f4550e4085" /><Relationship Type="http://schemas.openxmlformats.org/officeDocument/2006/relationships/slide" Target="/ppt/slides/slide7.xml" Id="Ra29ee4612a4742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4b363aad8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a5bc4fad4ed9" /><Relationship Type="http://schemas.openxmlformats.org/officeDocument/2006/relationships/theme" Target="/ppt/slideMasters/theme/theme1.xml" Id="Rc0fa2e2dcadf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ea5bc4fad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57a97eafa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b2c503e59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5b8c2fd8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4b1000595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f6d1ec11940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1266ba7b14d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63f912ea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