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69a60aa76349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b61c6283b04eca"/>
  </p:sldMasterIdLst>
  <p:sldIdLst>
    <p:sldId xmlns:r="http://schemas.openxmlformats.org/officeDocument/2006/relationships" id="256" r:id="R7eab20bcde72452d"/>
    <p:sldId xmlns:r="http://schemas.openxmlformats.org/officeDocument/2006/relationships" id="257" r:id="Rd51b21c7582d4e00"/>
    <p:sldId xmlns:r="http://schemas.openxmlformats.org/officeDocument/2006/relationships" id="258" r:id="Rbe62fe5f1e4b415e"/>
    <p:sldId xmlns:r="http://schemas.openxmlformats.org/officeDocument/2006/relationships" id="259" r:id="R5a49b639f5b04afd"/>
    <p:sldId xmlns:r="http://schemas.openxmlformats.org/officeDocument/2006/relationships" id="260" r:id="R252f3d05ea824ce2"/>
    <p:sldId xmlns:r="http://schemas.openxmlformats.org/officeDocument/2006/relationships" id="261" r:id="R5aa5a4e4f0664add"/>
    <p:sldId xmlns:r="http://schemas.openxmlformats.org/officeDocument/2006/relationships" id="262" r:id="R180b4fd5571948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b61c6283b04eca" /><Relationship Type="http://schemas.openxmlformats.org/officeDocument/2006/relationships/slide" Target="/ppt/slides/slide1.xml" Id="R7eab20bcde72452d" /><Relationship Type="http://schemas.openxmlformats.org/officeDocument/2006/relationships/slide" Target="/ppt/slides/slide2.xml" Id="Rd51b21c7582d4e00" /><Relationship Type="http://schemas.openxmlformats.org/officeDocument/2006/relationships/slide" Target="/ppt/slides/slide3.xml" Id="Rbe62fe5f1e4b415e" /><Relationship Type="http://schemas.openxmlformats.org/officeDocument/2006/relationships/slide" Target="/ppt/slides/slide4.xml" Id="R5a49b639f5b04afd" /><Relationship Type="http://schemas.openxmlformats.org/officeDocument/2006/relationships/slide" Target="/ppt/slides/slide5.xml" Id="R252f3d05ea824ce2" /><Relationship Type="http://schemas.openxmlformats.org/officeDocument/2006/relationships/slide" Target="/ppt/slides/slide6.xml" Id="R5aa5a4e4f0664add" /><Relationship Type="http://schemas.openxmlformats.org/officeDocument/2006/relationships/slide" Target="/ppt/slides/slide7.xml" Id="R180b4fd5571948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65e67a152349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193a0ef744a7c" /><Relationship Type="http://schemas.openxmlformats.org/officeDocument/2006/relationships/theme" Target="/ppt/slideMasters/theme/theme1.xml" Id="R7446e9c3c13b41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4193a0ef744a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ec17291c746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1ea4f046d41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4ae68cb7b42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960d5e93a42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12c63eabd49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668729d7648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f1fddab1d4e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TVEDESTRAND FJORDHOTELL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FJORDHOTELL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TVEDESTRAND FJORDHOTELL DRIFT AS ble etablert [år] og holder til i Tvedestrand.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FJORDHOTELL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FJORDHOTELL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FJORDHOTELL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11 965 845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697 093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583 634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116 617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3 158 360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FJORDHOTELL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UNIKE HOTELLER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FJORDHOTELL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Fritz Smiths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4900 Tvedestrand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929 578 325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FJORDHOTELL DRIFT AS</a:t>
            </a:r>
          </a:p>
        </p:txBody>
      </p:sp>
    </p:spTree>
  </p:cSld>
  <p:clrMapOvr>
    <a:masterClrMapping xmlns:a="http://schemas.openxmlformats.org/drawingml/2006/main"/>
  </p:clrMapOvr>
</p:sld>
</file>