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3fa2f1c680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012fb92574aa3"/>
  </p:sldMasterIdLst>
  <p:sldIdLst>
    <p:sldId xmlns:r="http://schemas.openxmlformats.org/officeDocument/2006/relationships" id="256" r:id="R57eebfa55441440a"/>
    <p:sldId xmlns:r="http://schemas.openxmlformats.org/officeDocument/2006/relationships" id="257" r:id="R1df5009678644467"/>
    <p:sldId xmlns:r="http://schemas.openxmlformats.org/officeDocument/2006/relationships" id="258" r:id="Rf915931e94ea4f34"/>
    <p:sldId xmlns:r="http://schemas.openxmlformats.org/officeDocument/2006/relationships" id="259" r:id="R06995f7fcbb840bf"/>
    <p:sldId xmlns:r="http://schemas.openxmlformats.org/officeDocument/2006/relationships" id="260" r:id="R7e19e747b81841ed"/>
    <p:sldId xmlns:r="http://schemas.openxmlformats.org/officeDocument/2006/relationships" id="261" r:id="Rec80976c58b640a7"/>
    <p:sldId xmlns:r="http://schemas.openxmlformats.org/officeDocument/2006/relationships" id="262" r:id="Rab1f567ddcc741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012fb92574aa3" /><Relationship Type="http://schemas.openxmlformats.org/officeDocument/2006/relationships/slide" Target="/ppt/slides/slide1.xml" Id="R57eebfa55441440a" /><Relationship Type="http://schemas.openxmlformats.org/officeDocument/2006/relationships/slide" Target="/ppt/slides/slide2.xml" Id="R1df5009678644467" /><Relationship Type="http://schemas.openxmlformats.org/officeDocument/2006/relationships/slide" Target="/ppt/slides/slide3.xml" Id="Rf915931e94ea4f34" /><Relationship Type="http://schemas.openxmlformats.org/officeDocument/2006/relationships/slide" Target="/ppt/slides/slide4.xml" Id="R06995f7fcbb840bf" /><Relationship Type="http://schemas.openxmlformats.org/officeDocument/2006/relationships/slide" Target="/ppt/slides/slide5.xml" Id="R7e19e747b81841ed" /><Relationship Type="http://schemas.openxmlformats.org/officeDocument/2006/relationships/slide" Target="/ppt/slides/slide6.xml" Id="Rec80976c58b640a7" /><Relationship Type="http://schemas.openxmlformats.org/officeDocument/2006/relationships/slide" Target="/ppt/slides/slide7.xml" Id="Rab1f567ddcc741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96c00f62c45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be7288fbe4591" /><Relationship Type="http://schemas.openxmlformats.org/officeDocument/2006/relationships/theme" Target="/ppt/slideMasters/theme/theme1.xml" Id="Rc15f19ebdaf44f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be7288fbe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dc92771d94a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3052f77ab40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2e76f824f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9fa3ef4e7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02a101692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41c8eda7c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2e6a0ee96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STYVE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STYVE HOLDING AS ble etablert [år] og holder til i Skrautvål.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LAUVHAUG STYVE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Øvrebygdsvegen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2917 Skrautvål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929 554 183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STYVE HOLDING AS</a:t>
            </a:r>
          </a:p>
        </p:txBody>
      </p:sp>
    </p:spTree>
  </p:cSld>
  <p:clrMapOvr>
    <a:masterClrMapping xmlns:a="http://schemas.openxmlformats.org/drawingml/2006/main"/>
  </p:clrMapOvr>
</p:sld>
</file>