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1338f24877a494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15b0de8a6664a32"/>
  </p:sldMasterIdLst>
  <p:sldIdLst>
    <p:sldId xmlns:r="http://schemas.openxmlformats.org/officeDocument/2006/relationships" id="256" r:id="R993ddfaf76ae4981"/>
    <p:sldId xmlns:r="http://schemas.openxmlformats.org/officeDocument/2006/relationships" id="257" r:id="Raebe31cacbcf40a6"/>
    <p:sldId xmlns:r="http://schemas.openxmlformats.org/officeDocument/2006/relationships" id="258" r:id="Re8c2b7f474064e94"/>
    <p:sldId xmlns:r="http://schemas.openxmlformats.org/officeDocument/2006/relationships" id="259" r:id="Rb54b82c86443410a"/>
    <p:sldId xmlns:r="http://schemas.openxmlformats.org/officeDocument/2006/relationships" id="260" r:id="Rd6ca127814744c37"/>
    <p:sldId xmlns:r="http://schemas.openxmlformats.org/officeDocument/2006/relationships" id="261" r:id="R586d576f19984368"/>
    <p:sldId xmlns:r="http://schemas.openxmlformats.org/officeDocument/2006/relationships" id="262" r:id="R4fa707d8668244d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15b0de8a6664a32" /><Relationship Type="http://schemas.openxmlformats.org/officeDocument/2006/relationships/slide" Target="/ppt/slides/slide1.xml" Id="R993ddfaf76ae4981" /><Relationship Type="http://schemas.openxmlformats.org/officeDocument/2006/relationships/slide" Target="/ppt/slides/slide2.xml" Id="Raebe31cacbcf40a6" /><Relationship Type="http://schemas.openxmlformats.org/officeDocument/2006/relationships/slide" Target="/ppt/slides/slide3.xml" Id="Re8c2b7f474064e94" /><Relationship Type="http://schemas.openxmlformats.org/officeDocument/2006/relationships/slide" Target="/ppt/slides/slide4.xml" Id="Rb54b82c86443410a" /><Relationship Type="http://schemas.openxmlformats.org/officeDocument/2006/relationships/slide" Target="/ppt/slides/slide5.xml" Id="Rd6ca127814744c37" /><Relationship Type="http://schemas.openxmlformats.org/officeDocument/2006/relationships/slide" Target="/ppt/slides/slide6.xml" Id="R586d576f19984368" /><Relationship Type="http://schemas.openxmlformats.org/officeDocument/2006/relationships/slide" Target="/ppt/slides/slide7.xml" Id="R4fa707d8668244d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8d6132656de449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665cb1d2594b0a" /><Relationship Type="http://schemas.openxmlformats.org/officeDocument/2006/relationships/theme" Target="/ppt/slideMasters/theme/theme1.xml" Id="R36fb3e4c27fc4af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4665cb1d2594b0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0569b7db2d483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7bced19032453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ce0e3434124fd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402a5c22e6474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f0da179aea4cd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6b19030a7d4bb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164d7e9b8e430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BEARLY CAPITAL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BEARLY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BEARLY CAPITAL AS ble etablert [år] og holder til i Tromsø.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BEARLY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BEARLY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BEARLY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−6 688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−6 688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17 210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17 210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BEARLY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FJELLSTAD BJØRN ERLEND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BEARLY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Bjørn Fjellstad, Nansenvegen 94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9007 Tromsø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929 544 021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BEARLY CAPITAL AS</a:t>
            </a:r>
          </a:p>
        </p:txBody>
      </p:sp>
    </p:spTree>
  </p:cSld>
  <p:clrMapOvr>
    <a:masterClrMapping xmlns:a="http://schemas.openxmlformats.org/drawingml/2006/main"/>
  </p:clrMapOvr>
</p:sld>
</file>