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31514aef9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eca743c2e410f"/>
  </p:sldMasterIdLst>
  <p:sldIdLst>
    <p:sldId xmlns:r="http://schemas.openxmlformats.org/officeDocument/2006/relationships" id="256" r:id="R4a8ffadc50c14167"/>
    <p:sldId xmlns:r="http://schemas.openxmlformats.org/officeDocument/2006/relationships" id="257" r:id="R4cf71ef6ac7147ca"/>
    <p:sldId xmlns:r="http://schemas.openxmlformats.org/officeDocument/2006/relationships" id="258" r:id="R73dfe0adf21f4bb5"/>
    <p:sldId xmlns:r="http://schemas.openxmlformats.org/officeDocument/2006/relationships" id="259" r:id="R80c879be1fa84fd8"/>
    <p:sldId xmlns:r="http://schemas.openxmlformats.org/officeDocument/2006/relationships" id="260" r:id="Re6e70bb86b394f3a"/>
    <p:sldId xmlns:r="http://schemas.openxmlformats.org/officeDocument/2006/relationships" id="261" r:id="R5d993ac89ec9468b"/>
    <p:sldId xmlns:r="http://schemas.openxmlformats.org/officeDocument/2006/relationships" id="262" r:id="R61c3b78a7256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eca743c2e410f" /><Relationship Type="http://schemas.openxmlformats.org/officeDocument/2006/relationships/slide" Target="/ppt/slides/slide1.xml" Id="R4a8ffadc50c14167" /><Relationship Type="http://schemas.openxmlformats.org/officeDocument/2006/relationships/slide" Target="/ppt/slides/slide2.xml" Id="R4cf71ef6ac7147ca" /><Relationship Type="http://schemas.openxmlformats.org/officeDocument/2006/relationships/slide" Target="/ppt/slides/slide3.xml" Id="R73dfe0adf21f4bb5" /><Relationship Type="http://schemas.openxmlformats.org/officeDocument/2006/relationships/slide" Target="/ppt/slides/slide4.xml" Id="R80c879be1fa84fd8" /><Relationship Type="http://schemas.openxmlformats.org/officeDocument/2006/relationships/slide" Target="/ppt/slides/slide5.xml" Id="Re6e70bb86b394f3a" /><Relationship Type="http://schemas.openxmlformats.org/officeDocument/2006/relationships/slide" Target="/ppt/slides/slide6.xml" Id="R5d993ac89ec9468b" /><Relationship Type="http://schemas.openxmlformats.org/officeDocument/2006/relationships/slide" Target="/ppt/slides/slide7.xml" Id="R61c3b78a7256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5cb54a88c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d53c779a84fe9" /><Relationship Type="http://schemas.openxmlformats.org/officeDocument/2006/relationships/theme" Target="/ppt/slideMasters/theme/theme1.xml" Id="R913276ca54a0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d53c779a8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5516d78a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683dcd910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a33acc4a48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e21d2f484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8010f7ed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06b5802644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ba27607a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Kittilsen, Nedre Åsenvei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