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1fab30ea4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4afc93a0c443c"/>
  </p:sldMasterIdLst>
  <p:sldIdLst>
    <p:sldId xmlns:r="http://schemas.openxmlformats.org/officeDocument/2006/relationships" id="256" r:id="Rb56a8d395b0b486a"/>
    <p:sldId xmlns:r="http://schemas.openxmlformats.org/officeDocument/2006/relationships" id="257" r:id="R1805fa8d35384b9b"/>
    <p:sldId xmlns:r="http://schemas.openxmlformats.org/officeDocument/2006/relationships" id="258" r:id="Rdbcaf4c62c764109"/>
    <p:sldId xmlns:r="http://schemas.openxmlformats.org/officeDocument/2006/relationships" id="259" r:id="R1c856d6d830e42f7"/>
    <p:sldId xmlns:r="http://schemas.openxmlformats.org/officeDocument/2006/relationships" id="260" r:id="R4006a6d5ef5f4774"/>
    <p:sldId xmlns:r="http://schemas.openxmlformats.org/officeDocument/2006/relationships" id="261" r:id="Rda061cbdfade46f9"/>
    <p:sldId xmlns:r="http://schemas.openxmlformats.org/officeDocument/2006/relationships" id="262" r:id="Rbf6fc9e43ad2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4afc93a0c443c" /><Relationship Type="http://schemas.openxmlformats.org/officeDocument/2006/relationships/slide" Target="/ppt/slides/slide1.xml" Id="Rb56a8d395b0b486a" /><Relationship Type="http://schemas.openxmlformats.org/officeDocument/2006/relationships/slide" Target="/ppt/slides/slide2.xml" Id="R1805fa8d35384b9b" /><Relationship Type="http://schemas.openxmlformats.org/officeDocument/2006/relationships/slide" Target="/ppt/slides/slide3.xml" Id="Rdbcaf4c62c764109" /><Relationship Type="http://schemas.openxmlformats.org/officeDocument/2006/relationships/slide" Target="/ppt/slides/slide4.xml" Id="R1c856d6d830e42f7" /><Relationship Type="http://schemas.openxmlformats.org/officeDocument/2006/relationships/slide" Target="/ppt/slides/slide5.xml" Id="R4006a6d5ef5f4774" /><Relationship Type="http://schemas.openxmlformats.org/officeDocument/2006/relationships/slide" Target="/ppt/slides/slide6.xml" Id="Rda061cbdfade46f9" /><Relationship Type="http://schemas.openxmlformats.org/officeDocument/2006/relationships/slide" Target="/ppt/slides/slide7.xml" Id="Rbf6fc9e43ad2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3da38470d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3beb7c3274b7d" /><Relationship Type="http://schemas.openxmlformats.org/officeDocument/2006/relationships/theme" Target="/ppt/slideMasters/theme/theme1.xml" Id="R34d7ec04c9a4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b3beb7c327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05b6798e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85c5cd721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b1ee3107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911c9efbe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96f819da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db5e8717a4e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4a1032c1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6 986 389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12 636 604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Tytingbakken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