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150fb282564b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17985b0a4148f7"/>
  </p:sldMasterIdLst>
  <p:sldIdLst>
    <p:sldId xmlns:r="http://schemas.openxmlformats.org/officeDocument/2006/relationships" id="256" r:id="R1ccfd369c8214137"/>
    <p:sldId xmlns:r="http://schemas.openxmlformats.org/officeDocument/2006/relationships" id="257" r:id="R85bcaa04fb7f4dc6"/>
    <p:sldId xmlns:r="http://schemas.openxmlformats.org/officeDocument/2006/relationships" id="258" r:id="R82d0a53334b642ed"/>
    <p:sldId xmlns:r="http://schemas.openxmlformats.org/officeDocument/2006/relationships" id="259" r:id="Rb6b3941f818645c0"/>
    <p:sldId xmlns:r="http://schemas.openxmlformats.org/officeDocument/2006/relationships" id="260" r:id="Rb1f6f6ad4a604e82"/>
    <p:sldId xmlns:r="http://schemas.openxmlformats.org/officeDocument/2006/relationships" id="261" r:id="R35b083ee7f4b4a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17985b0a4148f7" /><Relationship Type="http://schemas.openxmlformats.org/officeDocument/2006/relationships/slide" Target="/ppt/slides/slide1.xml" Id="R1ccfd369c8214137" /><Relationship Type="http://schemas.openxmlformats.org/officeDocument/2006/relationships/slide" Target="/ppt/slides/slide2.xml" Id="R85bcaa04fb7f4dc6" /><Relationship Type="http://schemas.openxmlformats.org/officeDocument/2006/relationships/slide" Target="/ppt/slides/slide3.xml" Id="R82d0a53334b642ed" /><Relationship Type="http://schemas.openxmlformats.org/officeDocument/2006/relationships/slide" Target="/ppt/slides/slide4.xml" Id="Rb6b3941f818645c0" /><Relationship Type="http://schemas.openxmlformats.org/officeDocument/2006/relationships/slide" Target="/ppt/slides/slide5.xml" Id="Rb1f6f6ad4a604e82" /><Relationship Type="http://schemas.openxmlformats.org/officeDocument/2006/relationships/slide" Target="/ppt/slides/slide6.xml" Id="R35b083ee7f4b4a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93d441eca45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7e3a167de4f7c" /><Relationship Type="http://schemas.openxmlformats.org/officeDocument/2006/relationships/theme" Target="/ppt/slideMasters/theme/theme1.xml" Id="R17ab69a3aa0742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97e3a167de4f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ea9bb635048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861b989be49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02e71028341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48a08cabb47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5dc8614724d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e0ecd8cb649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Tytingbakken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2662 Dovre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929 465 326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OTER AS</a:t>
            </a:r>
          </a:p>
        </p:txBody>
      </p:sp>
    </p:spTree>
  </p:cSld>
  <p:clrMapOvr>
    <a:masterClrMapping xmlns:a="http://schemas.openxmlformats.org/drawingml/2006/main"/>
  </p:clrMapOvr>
</p:sld>
</file>