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eabe9cbc3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4ab41149e4ec7"/>
  </p:sldMasterIdLst>
  <p:sldIdLst>
    <p:sldId xmlns:r="http://schemas.openxmlformats.org/officeDocument/2006/relationships" id="256" r:id="R1caa7060c4b143ab"/>
    <p:sldId xmlns:r="http://schemas.openxmlformats.org/officeDocument/2006/relationships" id="257" r:id="Re2d14ff672474944"/>
    <p:sldId xmlns:r="http://schemas.openxmlformats.org/officeDocument/2006/relationships" id="258" r:id="R9bafb7468afc4ecf"/>
    <p:sldId xmlns:r="http://schemas.openxmlformats.org/officeDocument/2006/relationships" id="259" r:id="R2e2b1357dadc442c"/>
    <p:sldId xmlns:r="http://schemas.openxmlformats.org/officeDocument/2006/relationships" id="260" r:id="R86c3bac4975740c4"/>
    <p:sldId xmlns:r="http://schemas.openxmlformats.org/officeDocument/2006/relationships" id="261" r:id="R7bc1a5971e174744"/>
    <p:sldId xmlns:r="http://schemas.openxmlformats.org/officeDocument/2006/relationships" id="262" r:id="R3d5a3dc83198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4ab41149e4ec7" /><Relationship Type="http://schemas.openxmlformats.org/officeDocument/2006/relationships/slide" Target="/ppt/slides/slide1.xml" Id="R1caa7060c4b143ab" /><Relationship Type="http://schemas.openxmlformats.org/officeDocument/2006/relationships/slide" Target="/ppt/slides/slide2.xml" Id="Re2d14ff672474944" /><Relationship Type="http://schemas.openxmlformats.org/officeDocument/2006/relationships/slide" Target="/ppt/slides/slide3.xml" Id="R9bafb7468afc4ecf" /><Relationship Type="http://schemas.openxmlformats.org/officeDocument/2006/relationships/slide" Target="/ppt/slides/slide4.xml" Id="R2e2b1357dadc442c" /><Relationship Type="http://schemas.openxmlformats.org/officeDocument/2006/relationships/slide" Target="/ppt/slides/slide5.xml" Id="R86c3bac4975740c4" /><Relationship Type="http://schemas.openxmlformats.org/officeDocument/2006/relationships/slide" Target="/ppt/slides/slide6.xml" Id="R7bc1a5971e174744" /><Relationship Type="http://schemas.openxmlformats.org/officeDocument/2006/relationships/slide" Target="/ppt/slides/slide7.xml" Id="R3d5a3dc83198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211c7ce5f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09117c4da4171" /><Relationship Type="http://schemas.openxmlformats.org/officeDocument/2006/relationships/theme" Target="/ppt/slideMasters/theme/theme1.xml" Id="R17e690361513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09117c4da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0cf4e4f87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f55e4d55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730af76b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e52aa7837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8bff92eca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5557d294e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697a873c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