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1bb4a92ec84d8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27275e7508f4e9e"/>
  </p:sldMasterIdLst>
  <p:sldIdLst>
    <p:sldId xmlns:r="http://schemas.openxmlformats.org/officeDocument/2006/relationships" id="256" r:id="R7435ef9ec217461b"/>
    <p:sldId xmlns:r="http://schemas.openxmlformats.org/officeDocument/2006/relationships" id="257" r:id="R80f11fe122d045ef"/>
    <p:sldId xmlns:r="http://schemas.openxmlformats.org/officeDocument/2006/relationships" id="258" r:id="R0006a62b54494f31"/>
    <p:sldId xmlns:r="http://schemas.openxmlformats.org/officeDocument/2006/relationships" id="259" r:id="R3a462681d9624f37"/>
    <p:sldId xmlns:r="http://schemas.openxmlformats.org/officeDocument/2006/relationships" id="260" r:id="Rbc2f502fe0bf48c1"/>
    <p:sldId xmlns:r="http://schemas.openxmlformats.org/officeDocument/2006/relationships" id="261" r:id="Rc1cb9dc1564d4217"/>
    <p:sldId xmlns:r="http://schemas.openxmlformats.org/officeDocument/2006/relationships" id="262" r:id="R652ec8e610bb42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27275e7508f4e9e" /><Relationship Type="http://schemas.openxmlformats.org/officeDocument/2006/relationships/slide" Target="/ppt/slides/slide1.xml" Id="R7435ef9ec217461b" /><Relationship Type="http://schemas.openxmlformats.org/officeDocument/2006/relationships/slide" Target="/ppt/slides/slide2.xml" Id="R80f11fe122d045ef" /><Relationship Type="http://schemas.openxmlformats.org/officeDocument/2006/relationships/slide" Target="/ppt/slides/slide3.xml" Id="R0006a62b54494f31" /><Relationship Type="http://schemas.openxmlformats.org/officeDocument/2006/relationships/slide" Target="/ppt/slides/slide4.xml" Id="R3a462681d9624f37" /><Relationship Type="http://schemas.openxmlformats.org/officeDocument/2006/relationships/slide" Target="/ppt/slides/slide5.xml" Id="Rbc2f502fe0bf48c1" /><Relationship Type="http://schemas.openxmlformats.org/officeDocument/2006/relationships/slide" Target="/ppt/slides/slide6.xml" Id="Rc1cb9dc1564d4217" /><Relationship Type="http://schemas.openxmlformats.org/officeDocument/2006/relationships/slide" Target="/ppt/slides/slide7.xml" Id="R652ec8e610bb42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3f5ecda9944c1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e7221b6b84eea" /><Relationship Type="http://schemas.openxmlformats.org/officeDocument/2006/relationships/theme" Target="/ppt/slideMasters/theme/theme1.xml" Id="R6a91c127d5b44b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2e7221b6b84ee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85f81e4ab94d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a26a0d97254d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499c8d1f6f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03613e5cfd4d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19c59fe9aa4d6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ae2d9033649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f64ff388047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CODEFLEX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CODEFLEX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−10 495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1 275 048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ÅSHILD SKARSHAUG BREIVIK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SØLVE JONATHAN MONTEIRO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Bolsethvegen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6011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929 416 317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CODEFLEX AS</a:t>
            </a:r>
          </a:p>
        </p:txBody>
      </p:sp>
    </p:spTree>
  </p:cSld>
  <p:clrMapOvr>
    <a:masterClrMapping xmlns:a="http://schemas.openxmlformats.org/drawingml/2006/main"/>
  </p:clrMapOvr>
</p:sld>
</file>