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c6933675a45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98df2fe0243e2"/>
  </p:sldMasterIdLst>
  <p:sldIdLst>
    <p:sldId xmlns:r="http://schemas.openxmlformats.org/officeDocument/2006/relationships" id="256" r:id="R2c54332f3ddd462d"/>
    <p:sldId xmlns:r="http://schemas.openxmlformats.org/officeDocument/2006/relationships" id="257" r:id="Rb2635980f0964ffa"/>
    <p:sldId xmlns:r="http://schemas.openxmlformats.org/officeDocument/2006/relationships" id="258" r:id="R183dd247dc544942"/>
    <p:sldId xmlns:r="http://schemas.openxmlformats.org/officeDocument/2006/relationships" id="259" r:id="R934394121254404c"/>
    <p:sldId xmlns:r="http://schemas.openxmlformats.org/officeDocument/2006/relationships" id="260" r:id="R1395486fd4924f5b"/>
    <p:sldId xmlns:r="http://schemas.openxmlformats.org/officeDocument/2006/relationships" id="261" r:id="R1bbe71a88c1149e5"/>
    <p:sldId xmlns:r="http://schemas.openxmlformats.org/officeDocument/2006/relationships" id="262" r:id="R99b315cfb751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98df2fe0243e2" /><Relationship Type="http://schemas.openxmlformats.org/officeDocument/2006/relationships/slide" Target="/ppt/slides/slide1.xml" Id="R2c54332f3ddd462d" /><Relationship Type="http://schemas.openxmlformats.org/officeDocument/2006/relationships/slide" Target="/ppt/slides/slide2.xml" Id="Rb2635980f0964ffa" /><Relationship Type="http://schemas.openxmlformats.org/officeDocument/2006/relationships/slide" Target="/ppt/slides/slide3.xml" Id="R183dd247dc544942" /><Relationship Type="http://schemas.openxmlformats.org/officeDocument/2006/relationships/slide" Target="/ppt/slides/slide4.xml" Id="R934394121254404c" /><Relationship Type="http://schemas.openxmlformats.org/officeDocument/2006/relationships/slide" Target="/ppt/slides/slide5.xml" Id="R1395486fd4924f5b" /><Relationship Type="http://schemas.openxmlformats.org/officeDocument/2006/relationships/slide" Target="/ppt/slides/slide6.xml" Id="R1bbe71a88c1149e5" /><Relationship Type="http://schemas.openxmlformats.org/officeDocument/2006/relationships/slide" Target="/ppt/slides/slide7.xml" Id="R99b315cfb751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b527167314e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bece8f19047ec" /><Relationship Type="http://schemas.openxmlformats.org/officeDocument/2006/relationships/theme" Target="/ppt/slideMasters/theme/theme1.xml" Id="Rf9c0f38a073c42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8bece8f190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3fb36a11a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92e6e303b47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1ab51e8834c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e41855332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50dd21b0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ecd40ff9e4a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3fa065c00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LONFAM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LONFAM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25 517 532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21 713 294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29 913 294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THERMOPYLAE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929 376 374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