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d78d14fb2a45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606848bbe242d8"/>
  </p:sldMasterIdLst>
  <p:sldIdLst>
    <p:sldId xmlns:r="http://schemas.openxmlformats.org/officeDocument/2006/relationships" id="256" r:id="R7aac8193ec2e4ae6"/>
    <p:sldId xmlns:r="http://schemas.openxmlformats.org/officeDocument/2006/relationships" id="257" r:id="R7b9df20394014a26"/>
    <p:sldId xmlns:r="http://schemas.openxmlformats.org/officeDocument/2006/relationships" id="258" r:id="Rd3fb1373b615431f"/>
    <p:sldId xmlns:r="http://schemas.openxmlformats.org/officeDocument/2006/relationships" id="259" r:id="R5aa75c4a4e9c4388"/>
    <p:sldId xmlns:r="http://schemas.openxmlformats.org/officeDocument/2006/relationships" id="260" r:id="Red2b615f0d684b23"/>
    <p:sldId xmlns:r="http://schemas.openxmlformats.org/officeDocument/2006/relationships" id="261" r:id="R999a6b5fbbe34bf9"/>
    <p:sldId xmlns:r="http://schemas.openxmlformats.org/officeDocument/2006/relationships" id="262" r:id="R79f2c6e6aa5d41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06848bbe242d8" /><Relationship Type="http://schemas.openxmlformats.org/officeDocument/2006/relationships/slide" Target="/ppt/slides/slide1.xml" Id="R7aac8193ec2e4ae6" /><Relationship Type="http://schemas.openxmlformats.org/officeDocument/2006/relationships/slide" Target="/ppt/slides/slide2.xml" Id="R7b9df20394014a26" /><Relationship Type="http://schemas.openxmlformats.org/officeDocument/2006/relationships/slide" Target="/ppt/slides/slide3.xml" Id="Rd3fb1373b615431f" /><Relationship Type="http://schemas.openxmlformats.org/officeDocument/2006/relationships/slide" Target="/ppt/slides/slide4.xml" Id="R5aa75c4a4e9c4388" /><Relationship Type="http://schemas.openxmlformats.org/officeDocument/2006/relationships/slide" Target="/ppt/slides/slide5.xml" Id="Red2b615f0d684b23" /><Relationship Type="http://schemas.openxmlformats.org/officeDocument/2006/relationships/slide" Target="/ppt/slides/slide6.xml" Id="R999a6b5fbbe34bf9" /><Relationship Type="http://schemas.openxmlformats.org/officeDocument/2006/relationships/slide" Target="/ppt/slides/slide7.xml" Id="R79f2c6e6aa5d41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07fec515f46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623ea4c884567" /><Relationship Type="http://schemas.openxmlformats.org/officeDocument/2006/relationships/theme" Target="/ppt/slideMasters/theme/theme1.xml" Id="Ra5dc6032c7dd49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b623ea4c8845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768f5eddf42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66c622b9c44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144404a924c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d858e66df4f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56a5285b84f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f44cba1144e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09ce7b0d844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OCEANDRA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OCEANDRA AS ble etablert [år] og holder til i Buvika.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4 314 503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11 957 430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MALVIG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Mølnbakken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7350 Buvika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929 350 049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