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2f54f0209b4d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4d180435294af6"/>
  </p:sldMasterIdLst>
  <p:sldIdLst>
    <p:sldId xmlns:r="http://schemas.openxmlformats.org/officeDocument/2006/relationships" id="256" r:id="R805751431142454c"/>
    <p:sldId xmlns:r="http://schemas.openxmlformats.org/officeDocument/2006/relationships" id="257" r:id="R7d7875913f894072"/>
    <p:sldId xmlns:r="http://schemas.openxmlformats.org/officeDocument/2006/relationships" id="258" r:id="Rc86d8752d22e42f3"/>
    <p:sldId xmlns:r="http://schemas.openxmlformats.org/officeDocument/2006/relationships" id="259" r:id="R10982307aa6b4aa8"/>
    <p:sldId xmlns:r="http://schemas.openxmlformats.org/officeDocument/2006/relationships" id="260" r:id="Rce2b6c82f1974b58"/>
    <p:sldId xmlns:r="http://schemas.openxmlformats.org/officeDocument/2006/relationships" id="261" r:id="Rffb56d01e77642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d180435294af6" /><Relationship Type="http://schemas.openxmlformats.org/officeDocument/2006/relationships/slide" Target="/ppt/slides/slide1.xml" Id="R805751431142454c" /><Relationship Type="http://schemas.openxmlformats.org/officeDocument/2006/relationships/slide" Target="/ppt/slides/slide2.xml" Id="R7d7875913f894072" /><Relationship Type="http://schemas.openxmlformats.org/officeDocument/2006/relationships/slide" Target="/ppt/slides/slide3.xml" Id="Rc86d8752d22e42f3" /><Relationship Type="http://schemas.openxmlformats.org/officeDocument/2006/relationships/slide" Target="/ppt/slides/slide4.xml" Id="R10982307aa6b4aa8" /><Relationship Type="http://schemas.openxmlformats.org/officeDocument/2006/relationships/slide" Target="/ppt/slides/slide5.xml" Id="Rce2b6c82f1974b58" /><Relationship Type="http://schemas.openxmlformats.org/officeDocument/2006/relationships/slide" Target="/ppt/slides/slide6.xml" Id="Rffb56d01e77642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c80f4e5484d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417f80eea4ab1" /><Relationship Type="http://schemas.openxmlformats.org/officeDocument/2006/relationships/theme" Target="/ppt/slideMasters/theme/theme1.xml" Id="R783a211034bb4c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6417f80eea4a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e2bfdf16e4d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4ce9d5a5746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a4033cc654f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cabe8ed344e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c4df820f94a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994913bf24e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OCEANDRA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Mølnbakken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7350 Buvika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929 350 049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