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22d5b7b36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91fb10198498f"/>
  </p:sldMasterIdLst>
  <p:sldIdLst>
    <p:sldId xmlns:r="http://schemas.openxmlformats.org/officeDocument/2006/relationships" id="256" r:id="R81f5a138aa3340f8"/>
    <p:sldId xmlns:r="http://schemas.openxmlformats.org/officeDocument/2006/relationships" id="257" r:id="R0bc53024d3584883"/>
    <p:sldId xmlns:r="http://schemas.openxmlformats.org/officeDocument/2006/relationships" id="258" r:id="Rba8a821faa704b89"/>
    <p:sldId xmlns:r="http://schemas.openxmlformats.org/officeDocument/2006/relationships" id="259" r:id="R1d2c8ce3ed914faa"/>
    <p:sldId xmlns:r="http://schemas.openxmlformats.org/officeDocument/2006/relationships" id="260" r:id="R16c15c02fbec4b76"/>
    <p:sldId xmlns:r="http://schemas.openxmlformats.org/officeDocument/2006/relationships" id="261" r:id="R21ee01f0073c445b"/>
    <p:sldId xmlns:r="http://schemas.openxmlformats.org/officeDocument/2006/relationships" id="262" r:id="Rf182f564746d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91fb10198498f" /><Relationship Type="http://schemas.openxmlformats.org/officeDocument/2006/relationships/slide" Target="/ppt/slides/slide1.xml" Id="R81f5a138aa3340f8" /><Relationship Type="http://schemas.openxmlformats.org/officeDocument/2006/relationships/slide" Target="/ppt/slides/slide2.xml" Id="R0bc53024d3584883" /><Relationship Type="http://schemas.openxmlformats.org/officeDocument/2006/relationships/slide" Target="/ppt/slides/slide3.xml" Id="Rba8a821faa704b89" /><Relationship Type="http://schemas.openxmlformats.org/officeDocument/2006/relationships/slide" Target="/ppt/slides/slide4.xml" Id="R1d2c8ce3ed914faa" /><Relationship Type="http://schemas.openxmlformats.org/officeDocument/2006/relationships/slide" Target="/ppt/slides/slide5.xml" Id="R16c15c02fbec4b76" /><Relationship Type="http://schemas.openxmlformats.org/officeDocument/2006/relationships/slide" Target="/ppt/slides/slide6.xml" Id="R21ee01f0073c445b" /><Relationship Type="http://schemas.openxmlformats.org/officeDocument/2006/relationships/slide" Target="/ppt/slides/slide7.xml" Id="Rf182f564746d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168fcb596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ffc1a332441d" /><Relationship Type="http://schemas.openxmlformats.org/officeDocument/2006/relationships/theme" Target="/ppt/slideMasters/theme/theme1.xml" Id="Rf6c62f46aa3e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2ffc1a332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a7d54b9db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dd7e1747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2e95e11e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91a0823ad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56e04d32b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b757b4fe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546b9ada1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CHH HOLDING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CHH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CHH HOLDING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CHH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CHH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CHH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CHH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LØKSTI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MARTIN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CHH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929 337 425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CHH HOLDING BODØ AS</a:t>
            </a:r>
          </a:p>
        </p:txBody>
      </p:sp>
    </p:spTree>
  </p:cSld>
  <p:clrMapOvr>
    <a:masterClrMapping xmlns:a="http://schemas.openxmlformats.org/drawingml/2006/main"/>
  </p:clrMapOvr>
</p:sld>
</file>