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9c9a52a5534f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bb3cf3edaa4d73"/>
  </p:sldMasterIdLst>
  <p:sldIdLst>
    <p:sldId xmlns:r="http://schemas.openxmlformats.org/officeDocument/2006/relationships" id="256" r:id="R44c199c552d941aa"/>
    <p:sldId xmlns:r="http://schemas.openxmlformats.org/officeDocument/2006/relationships" id="257" r:id="Rb1b4523bb3714974"/>
    <p:sldId xmlns:r="http://schemas.openxmlformats.org/officeDocument/2006/relationships" id="258" r:id="Rae211bd96c574b8c"/>
    <p:sldId xmlns:r="http://schemas.openxmlformats.org/officeDocument/2006/relationships" id="259" r:id="R7719a1122b114159"/>
    <p:sldId xmlns:r="http://schemas.openxmlformats.org/officeDocument/2006/relationships" id="260" r:id="Rcd12fca3909b48af"/>
    <p:sldId xmlns:r="http://schemas.openxmlformats.org/officeDocument/2006/relationships" id="261" r:id="Rde4a65be3edf484e"/>
    <p:sldId xmlns:r="http://schemas.openxmlformats.org/officeDocument/2006/relationships" id="262" r:id="R776bdc23e4204c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b3cf3edaa4d73" /><Relationship Type="http://schemas.openxmlformats.org/officeDocument/2006/relationships/slide" Target="/ppt/slides/slide1.xml" Id="R44c199c552d941aa" /><Relationship Type="http://schemas.openxmlformats.org/officeDocument/2006/relationships/slide" Target="/ppt/slides/slide2.xml" Id="Rb1b4523bb3714974" /><Relationship Type="http://schemas.openxmlformats.org/officeDocument/2006/relationships/slide" Target="/ppt/slides/slide3.xml" Id="Rae211bd96c574b8c" /><Relationship Type="http://schemas.openxmlformats.org/officeDocument/2006/relationships/slide" Target="/ppt/slides/slide4.xml" Id="R7719a1122b114159" /><Relationship Type="http://schemas.openxmlformats.org/officeDocument/2006/relationships/slide" Target="/ppt/slides/slide5.xml" Id="Rcd12fca3909b48af" /><Relationship Type="http://schemas.openxmlformats.org/officeDocument/2006/relationships/slide" Target="/ppt/slides/slide6.xml" Id="Rde4a65be3edf484e" /><Relationship Type="http://schemas.openxmlformats.org/officeDocument/2006/relationships/slide" Target="/ppt/slides/slide7.xml" Id="R776bdc23e4204c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96b32a0d845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2062538204b0d" /><Relationship Type="http://schemas.openxmlformats.org/officeDocument/2006/relationships/theme" Target="/ppt/slideMasters/theme/theme1.xml" Id="R5f1a05a60ad94d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22062538204b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d84aeddd443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0346ad3fd47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e4805f5c34c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7bfbf72b544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123fc954742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923173dd04d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67111b77e48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LRS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LRS INVEST AS ble etablert [år] og holder til i Surnadal.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138 607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5 483 145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5 500 065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RUNE SÆTHER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6652 Surnadal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929 312 864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