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ffaba1c4cb45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9cffaccaa847ca"/>
  </p:sldMasterIdLst>
  <p:sldIdLst>
    <p:sldId xmlns:r="http://schemas.openxmlformats.org/officeDocument/2006/relationships" id="256" r:id="Rd1dddb18560846a0"/>
    <p:sldId xmlns:r="http://schemas.openxmlformats.org/officeDocument/2006/relationships" id="257" r:id="R1362c8de257f42ee"/>
    <p:sldId xmlns:r="http://schemas.openxmlformats.org/officeDocument/2006/relationships" id="258" r:id="R09a703f7557b48b1"/>
    <p:sldId xmlns:r="http://schemas.openxmlformats.org/officeDocument/2006/relationships" id="259" r:id="Ra8ca34bbc72d4440"/>
    <p:sldId xmlns:r="http://schemas.openxmlformats.org/officeDocument/2006/relationships" id="260" r:id="Rb47e3716003f42d1"/>
    <p:sldId xmlns:r="http://schemas.openxmlformats.org/officeDocument/2006/relationships" id="261" r:id="R1f5356b38ebd4f2a"/>
    <p:sldId xmlns:r="http://schemas.openxmlformats.org/officeDocument/2006/relationships" id="262" r:id="R994893216f2c47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9cffaccaa847ca" /><Relationship Type="http://schemas.openxmlformats.org/officeDocument/2006/relationships/slide" Target="/ppt/slides/slide1.xml" Id="Rd1dddb18560846a0" /><Relationship Type="http://schemas.openxmlformats.org/officeDocument/2006/relationships/slide" Target="/ppt/slides/slide2.xml" Id="R1362c8de257f42ee" /><Relationship Type="http://schemas.openxmlformats.org/officeDocument/2006/relationships/slide" Target="/ppt/slides/slide3.xml" Id="R09a703f7557b48b1" /><Relationship Type="http://schemas.openxmlformats.org/officeDocument/2006/relationships/slide" Target="/ppt/slides/slide4.xml" Id="Ra8ca34bbc72d4440" /><Relationship Type="http://schemas.openxmlformats.org/officeDocument/2006/relationships/slide" Target="/ppt/slides/slide5.xml" Id="Rb47e3716003f42d1" /><Relationship Type="http://schemas.openxmlformats.org/officeDocument/2006/relationships/slide" Target="/ppt/slides/slide6.xml" Id="R1f5356b38ebd4f2a" /><Relationship Type="http://schemas.openxmlformats.org/officeDocument/2006/relationships/slide" Target="/ppt/slides/slide7.xml" Id="R994893216f2c47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c9a78f9e884b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28eb0ad0c43be" /><Relationship Type="http://schemas.openxmlformats.org/officeDocument/2006/relationships/theme" Target="/ppt/slideMasters/theme/theme1.xml" Id="R95026663845f4f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528eb0ad0c43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654b67e4c42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10cefa17447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6553c5fcd46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612e893b745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74478521f4d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1ea6a33144b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a9e0a39e941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HCM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HCM GROUP AS ble etablert [år] og holder til i Finnøy.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−457 076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−3 204 119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7 007 317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60 579 726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COX MERETE OFTEDAHL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Nærlandsvågen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4160 Finnøy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929 304 683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HCM GROUP AS</a:t>
            </a:r>
          </a:p>
        </p:txBody>
      </p:sp>
    </p:spTree>
  </p:cSld>
  <p:clrMapOvr>
    <a:masterClrMapping xmlns:a="http://schemas.openxmlformats.org/drawingml/2006/main"/>
  </p:clrMapOvr>
</p:sld>
</file>