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5be264c88c41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0028fc41404df9"/>
  </p:sldMasterIdLst>
  <p:sldIdLst>
    <p:sldId xmlns:r="http://schemas.openxmlformats.org/officeDocument/2006/relationships" id="256" r:id="Rbbfe8e623c32410a"/>
    <p:sldId xmlns:r="http://schemas.openxmlformats.org/officeDocument/2006/relationships" id="257" r:id="R09732df2f0014805"/>
    <p:sldId xmlns:r="http://schemas.openxmlformats.org/officeDocument/2006/relationships" id="258" r:id="R9b3ce1452e9e40c3"/>
    <p:sldId xmlns:r="http://schemas.openxmlformats.org/officeDocument/2006/relationships" id="259" r:id="R278a88ff2c694e13"/>
    <p:sldId xmlns:r="http://schemas.openxmlformats.org/officeDocument/2006/relationships" id="260" r:id="Rd2096ee19a584d66"/>
    <p:sldId xmlns:r="http://schemas.openxmlformats.org/officeDocument/2006/relationships" id="261" r:id="R476c1e5c6a8743c5"/>
    <p:sldId xmlns:r="http://schemas.openxmlformats.org/officeDocument/2006/relationships" id="262" r:id="R7bff363fa95c4e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0028fc41404df9" /><Relationship Type="http://schemas.openxmlformats.org/officeDocument/2006/relationships/slide" Target="/ppt/slides/slide1.xml" Id="Rbbfe8e623c32410a" /><Relationship Type="http://schemas.openxmlformats.org/officeDocument/2006/relationships/slide" Target="/ppt/slides/slide2.xml" Id="R09732df2f0014805" /><Relationship Type="http://schemas.openxmlformats.org/officeDocument/2006/relationships/slide" Target="/ppt/slides/slide3.xml" Id="R9b3ce1452e9e40c3" /><Relationship Type="http://schemas.openxmlformats.org/officeDocument/2006/relationships/slide" Target="/ppt/slides/slide4.xml" Id="R278a88ff2c694e13" /><Relationship Type="http://schemas.openxmlformats.org/officeDocument/2006/relationships/slide" Target="/ppt/slides/slide5.xml" Id="Rd2096ee19a584d66" /><Relationship Type="http://schemas.openxmlformats.org/officeDocument/2006/relationships/slide" Target="/ppt/slides/slide6.xml" Id="R476c1e5c6a8743c5" /><Relationship Type="http://schemas.openxmlformats.org/officeDocument/2006/relationships/slide" Target="/ppt/slides/slide7.xml" Id="R7bff363fa95c4e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15ba15017147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fb7e4dce64798" /><Relationship Type="http://schemas.openxmlformats.org/officeDocument/2006/relationships/theme" Target="/ppt/slideMasters/theme/theme1.xml" Id="Rb7812e07d6414f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7fb7e4dce647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876622e874d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aa5e796f84a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b39d16a4e45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687d50d1243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5514fa90d4b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4842177944b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7dae077d745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SETERLEGRENDA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SETERLEGRENDA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SETERLEGRENDA HOLDING AS ble etablert [år] og holder til i Kvisvik.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SETERLEGRENDA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SETERLEGRENDA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SETERLEGRENDA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1 082 909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2 053 224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2 057 754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SETERLEGRENDA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OTNES ASTRID SVENDSLI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SETERLEGRENDA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Astrid Otnes, Seterlegrenda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6674 Kvisvik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929 269 837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SETERLEGRENDA HOLDING AS</a:t>
            </a:r>
          </a:p>
        </p:txBody>
      </p:sp>
    </p:spTree>
  </p:cSld>
  <p:clrMapOvr>
    <a:masterClrMapping xmlns:a="http://schemas.openxmlformats.org/drawingml/2006/main"/>
  </p:clrMapOvr>
</p:sld>
</file>