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81faf4da5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44f457d474c64"/>
  </p:sldMasterIdLst>
  <p:sldIdLst>
    <p:sldId xmlns:r="http://schemas.openxmlformats.org/officeDocument/2006/relationships" id="256" r:id="R7447088a7da345aa"/>
    <p:sldId xmlns:r="http://schemas.openxmlformats.org/officeDocument/2006/relationships" id="257" r:id="Rdaf884cefe4c466e"/>
    <p:sldId xmlns:r="http://schemas.openxmlformats.org/officeDocument/2006/relationships" id="258" r:id="R4627f88bf39a4b5a"/>
    <p:sldId xmlns:r="http://schemas.openxmlformats.org/officeDocument/2006/relationships" id="259" r:id="R9eb9deb6634342b6"/>
    <p:sldId xmlns:r="http://schemas.openxmlformats.org/officeDocument/2006/relationships" id="260" r:id="Rbc72727d964c4cd7"/>
    <p:sldId xmlns:r="http://schemas.openxmlformats.org/officeDocument/2006/relationships" id="261" r:id="R0448ef34feda4374"/>
    <p:sldId xmlns:r="http://schemas.openxmlformats.org/officeDocument/2006/relationships" id="262" r:id="Reba7d7248cc9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44f457d474c64" /><Relationship Type="http://schemas.openxmlformats.org/officeDocument/2006/relationships/slide" Target="/ppt/slides/slide1.xml" Id="R7447088a7da345aa" /><Relationship Type="http://schemas.openxmlformats.org/officeDocument/2006/relationships/slide" Target="/ppt/slides/slide2.xml" Id="Rdaf884cefe4c466e" /><Relationship Type="http://schemas.openxmlformats.org/officeDocument/2006/relationships/slide" Target="/ppt/slides/slide3.xml" Id="R4627f88bf39a4b5a" /><Relationship Type="http://schemas.openxmlformats.org/officeDocument/2006/relationships/slide" Target="/ppt/slides/slide4.xml" Id="R9eb9deb6634342b6" /><Relationship Type="http://schemas.openxmlformats.org/officeDocument/2006/relationships/slide" Target="/ppt/slides/slide5.xml" Id="Rbc72727d964c4cd7" /><Relationship Type="http://schemas.openxmlformats.org/officeDocument/2006/relationships/slide" Target="/ppt/slides/slide6.xml" Id="R0448ef34feda4374" /><Relationship Type="http://schemas.openxmlformats.org/officeDocument/2006/relationships/slide" Target="/ppt/slides/slide7.xml" Id="Reba7d7248cc9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b3a1499db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e43efcf4843f7" /><Relationship Type="http://schemas.openxmlformats.org/officeDocument/2006/relationships/theme" Target="/ppt/slideMasters/theme/theme1.xml" Id="R195b978940fe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e43efcf48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5207d0197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1232c815a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02965090c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e59705354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27ebb795c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703453eac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b92b5e17c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