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bb5983c3a4b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e1687f91e64996"/>
  </p:sldMasterIdLst>
  <p:sldIdLst>
    <p:sldId xmlns:r="http://schemas.openxmlformats.org/officeDocument/2006/relationships" id="256" r:id="R429bf1aedd414893"/>
    <p:sldId xmlns:r="http://schemas.openxmlformats.org/officeDocument/2006/relationships" id="257" r:id="Re8369edbfbeb49d8"/>
    <p:sldId xmlns:r="http://schemas.openxmlformats.org/officeDocument/2006/relationships" id="258" r:id="Rccf1e2ad4e134894"/>
    <p:sldId xmlns:r="http://schemas.openxmlformats.org/officeDocument/2006/relationships" id="259" r:id="R087ff537255242a7"/>
    <p:sldId xmlns:r="http://schemas.openxmlformats.org/officeDocument/2006/relationships" id="260" r:id="R1f358b742a9a4d9d"/>
    <p:sldId xmlns:r="http://schemas.openxmlformats.org/officeDocument/2006/relationships" id="261" r:id="Rc0401c1d38f4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1687f91e64996" /><Relationship Type="http://schemas.openxmlformats.org/officeDocument/2006/relationships/slide" Target="/ppt/slides/slide1.xml" Id="R429bf1aedd414893" /><Relationship Type="http://schemas.openxmlformats.org/officeDocument/2006/relationships/slide" Target="/ppt/slides/slide2.xml" Id="Re8369edbfbeb49d8" /><Relationship Type="http://schemas.openxmlformats.org/officeDocument/2006/relationships/slide" Target="/ppt/slides/slide3.xml" Id="Rccf1e2ad4e134894" /><Relationship Type="http://schemas.openxmlformats.org/officeDocument/2006/relationships/slide" Target="/ppt/slides/slide4.xml" Id="R087ff537255242a7" /><Relationship Type="http://schemas.openxmlformats.org/officeDocument/2006/relationships/slide" Target="/ppt/slides/slide5.xml" Id="R1f358b742a9a4d9d" /><Relationship Type="http://schemas.openxmlformats.org/officeDocument/2006/relationships/slide" Target="/ppt/slides/slide6.xml" Id="Rc0401c1d38f4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2400ea3f443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2153b749c46db" /><Relationship Type="http://schemas.openxmlformats.org/officeDocument/2006/relationships/theme" Target="/ppt/slideMasters/theme/theme1.xml" Id="R20d9baef3664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c2153b749c46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2f42ed7724f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a7f9302fb4b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94785ab2740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6f590d94a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8d37c61d744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c6d048e094f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NALPATAD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929 243 285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