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f6c3b9153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9314efcd54579"/>
  </p:sldMasterIdLst>
  <p:sldIdLst>
    <p:sldId xmlns:r="http://schemas.openxmlformats.org/officeDocument/2006/relationships" id="256" r:id="Re8f6228c07ea489f"/>
    <p:sldId xmlns:r="http://schemas.openxmlformats.org/officeDocument/2006/relationships" id="257" r:id="R4e929c7cda884e36"/>
    <p:sldId xmlns:r="http://schemas.openxmlformats.org/officeDocument/2006/relationships" id="258" r:id="R6f4fad6bbc0d49e7"/>
    <p:sldId xmlns:r="http://schemas.openxmlformats.org/officeDocument/2006/relationships" id="259" r:id="R43925e93fcf3457e"/>
    <p:sldId xmlns:r="http://schemas.openxmlformats.org/officeDocument/2006/relationships" id="260" r:id="R67c12228e1ee4b60"/>
    <p:sldId xmlns:r="http://schemas.openxmlformats.org/officeDocument/2006/relationships" id="261" r:id="R876d9f185837400f"/>
    <p:sldId xmlns:r="http://schemas.openxmlformats.org/officeDocument/2006/relationships" id="262" r:id="R9a1933c849f0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9314efcd54579" /><Relationship Type="http://schemas.openxmlformats.org/officeDocument/2006/relationships/slide" Target="/ppt/slides/slide1.xml" Id="Re8f6228c07ea489f" /><Relationship Type="http://schemas.openxmlformats.org/officeDocument/2006/relationships/slide" Target="/ppt/slides/slide2.xml" Id="R4e929c7cda884e36" /><Relationship Type="http://schemas.openxmlformats.org/officeDocument/2006/relationships/slide" Target="/ppt/slides/slide3.xml" Id="R6f4fad6bbc0d49e7" /><Relationship Type="http://schemas.openxmlformats.org/officeDocument/2006/relationships/slide" Target="/ppt/slides/slide4.xml" Id="R43925e93fcf3457e" /><Relationship Type="http://schemas.openxmlformats.org/officeDocument/2006/relationships/slide" Target="/ppt/slides/slide5.xml" Id="R67c12228e1ee4b60" /><Relationship Type="http://schemas.openxmlformats.org/officeDocument/2006/relationships/slide" Target="/ppt/slides/slide6.xml" Id="R876d9f185837400f" /><Relationship Type="http://schemas.openxmlformats.org/officeDocument/2006/relationships/slide" Target="/ppt/slides/slide7.xml" Id="R9a1933c849f0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ca32a8157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bab67d6f4a11" /><Relationship Type="http://schemas.openxmlformats.org/officeDocument/2006/relationships/theme" Target="/ppt/slideMasters/theme/theme1.xml" Id="R927723f1d4ff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5bab67d6f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b96b075d7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c8f85e11d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8ae56f34e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6545be9a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57e66d88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412ea3799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3281c93c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