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01d2c7fb5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79c67a9e74e8b"/>
  </p:sldMasterIdLst>
  <p:sldIdLst>
    <p:sldId xmlns:r="http://schemas.openxmlformats.org/officeDocument/2006/relationships" id="256" r:id="Raa30525e7289458f"/>
    <p:sldId xmlns:r="http://schemas.openxmlformats.org/officeDocument/2006/relationships" id="257" r:id="R4ac739a299954ab6"/>
    <p:sldId xmlns:r="http://schemas.openxmlformats.org/officeDocument/2006/relationships" id="258" r:id="Rc6a1ce6953b94767"/>
    <p:sldId xmlns:r="http://schemas.openxmlformats.org/officeDocument/2006/relationships" id="259" r:id="R4c06e6be62d44a27"/>
    <p:sldId xmlns:r="http://schemas.openxmlformats.org/officeDocument/2006/relationships" id="260" r:id="Rb6e330ac61b34fe2"/>
    <p:sldId xmlns:r="http://schemas.openxmlformats.org/officeDocument/2006/relationships" id="261" r:id="Rd49b04d2e0594303"/>
    <p:sldId xmlns:r="http://schemas.openxmlformats.org/officeDocument/2006/relationships" id="262" r:id="Rbdc0628142ae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79c67a9e74e8b" /><Relationship Type="http://schemas.openxmlformats.org/officeDocument/2006/relationships/slide" Target="/ppt/slides/slide1.xml" Id="Raa30525e7289458f" /><Relationship Type="http://schemas.openxmlformats.org/officeDocument/2006/relationships/slide" Target="/ppt/slides/slide2.xml" Id="R4ac739a299954ab6" /><Relationship Type="http://schemas.openxmlformats.org/officeDocument/2006/relationships/slide" Target="/ppt/slides/slide3.xml" Id="Rc6a1ce6953b94767" /><Relationship Type="http://schemas.openxmlformats.org/officeDocument/2006/relationships/slide" Target="/ppt/slides/slide4.xml" Id="R4c06e6be62d44a27" /><Relationship Type="http://schemas.openxmlformats.org/officeDocument/2006/relationships/slide" Target="/ppt/slides/slide5.xml" Id="Rb6e330ac61b34fe2" /><Relationship Type="http://schemas.openxmlformats.org/officeDocument/2006/relationships/slide" Target="/ppt/slides/slide6.xml" Id="Rd49b04d2e0594303" /><Relationship Type="http://schemas.openxmlformats.org/officeDocument/2006/relationships/slide" Target="/ppt/slides/slide7.xml" Id="Rbdc0628142ae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79a158fbc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7fac18be4732" /><Relationship Type="http://schemas.openxmlformats.org/officeDocument/2006/relationships/theme" Target="/ppt/slideMasters/theme/theme1.xml" Id="R3e8873dbef90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57fac18be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af330347e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03fa03ad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ad022d2b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30c957f3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35522a849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d5940bba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d898b119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