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9be5def0194b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993125a0c14336"/>
  </p:sldMasterIdLst>
  <p:sldIdLst>
    <p:sldId xmlns:r="http://schemas.openxmlformats.org/officeDocument/2006/relationships" id="256" r:id="R89354d4b02d24907"/>
    <p:sldId xmlns:r="http://schemas.openxmlformats.org/officeDocument/2006/relationships" id="257" r:id="R06fc9adbff7e4b77"/>
    <p:sldId xmlns:r="http://schemas.openxmlformats.org/officeDocument/2006/relationships" id="258" r:id="R50451cb22f8f4a86"/>
    <p:sldId xmlns:r="http://schemas.openxmlformats.org/officeDocument/2006/relationships" id="259" r:id="R50766023df2e440f"/>
    <p:sldId xmlns:r="http://schemas.openxmlformats.org/officeDocument/2006/relationships" id="260" r:id="Rd9329ba6866046be"/>
    <p:sldId xmlns:r="http://schemas.openxmlformats.org/officeDocument/2006/relationships" id="261" r:id="R1dc9dffe34b148d9"/>
    <p:sldId xmlns:r="http://schemas.openxmlformats.org/officeDocument/2006/relationships" id="262" r:id="R4f1f3c70e4dc46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993125a0c14336" /><Relationship Type="http://schemas.openxmlformats.org/officeDocument/2006/relationships/slide" Target="/ppt/slides/slide1.xml" Id="R89354d4b02d24907" /><Relationship Type="http://schemas.openxmlformats.org/officeDocument/2006/relationships/slide" Target="/ppt/slides/slide2.xml" Id="R06fc9adbff7e4b77" /><Relationship Type="http://schemas.openxmlformats.org/officeDocument/2006/relationships/slide" Target="/ppt/slides/slide3.xml" Id="R50451cb22f8f4a86" /><Relationship Type="http://schemas.openxmlformats.org/officeDocument/2006/relationships/slide" Target="/ppt/slides/slide4.xml" Id="R50766023df2e440f" /><Relationship Type="http://schemas.openxmlformats.org/officeDocument/2006/relationships/slide" Target="/ppt/slides/slide5.xml" Id="Rd9329ba6866046be" /><Relationship Type="http://schemas.openxmlformats.org/officeDocument/2006/relationships/slide" Target="/ppt/slides/slide6.xml" Id="R1dc9dffe34b148d9" /><Relationship Type="http://schemas.openxmlformats.org/officeDocument/2006/relationships/slide" Target="/ppt/slides/slide7.xml" Id="R4f1f3c70e4dc46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39d5d68b5343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1117d9044499a" /><Relationship Type="http://schemas.openxmlformats.org/officeDocument/2006/relationships/theme" Target="/ppt/slideMasters/theme/theme1.xml" Id="R52b5f434dea448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21117d904449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d8661fa83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bcf34524249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30d54daad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b2ac5f2cd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bb76667f1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cdd2ca2f840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b665f8b4af4e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TETT PÅ REGNSKAP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PÅ REGNSKAP &amp; RÅDGIVNING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4 163 174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241 002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1 055 255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CHRISTIN PEDERSEN GJERDRUM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SYLVIA ELISE RASMUSSEN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Jervvegen 121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9017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929 151 135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PÅ REGNSKAP &amp; RÅDGIVNING AS</a:t>
            </a:r>
          </a:p>
        </p:txBody>
      </p:sp>
    </p:spTree>
  </p:cSld>
  <p:clrMapOvr>
    <a:masterClrMapping xmlns:a="http://schemas.openxmlformats.org/drawingml/2006/main"/>
  </p:clrMapOvr>
</p:sld>
</file>