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ef4b9d18e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779cb22984db7"/>
  </p:sldMasterIdLst>
  <p:sldIdLst>
    <p:sldId xmlns:r="http://schemas.openxmlformats.org/officeDocument/2006/relationships" id="256" r:id="Raf1e5e966fd74927"/>
    <p:sldId xmlns:r="http://schemas.openxmlformats.org/officeDocument/2006/relationships" id="257" r:id="R3a90a722b42e44f7"/>
    <p:sldId xmlns:r="http://schemas.openxmlformats.org/officeDocument/2006/relationships" id="258" r:id="Rbefea9da472f4e08"/>
    <p:sldId xmlns:r="http://schemas.openxmlformats.org/officeDocument/2006/relationships" id="259" r:id="Rcdb2ff5c58f2477c"/>
    <p:sldId xmlns:r="http://schemas.openxmlformats.org/officeDocument/2006/relationships" id="260" r:id="R27224c1580d04e8b"/>
    <p:sldId xmlns:r="http://schemas.openxmlformats.org/officeDocument/2006/relationships" id="261" r:id="R28b76c264dad4ea5"/>
    <p:sldId xmlns:r="http://schemas.openxmlformats.org/officeDocument/2006/relationships" id="262" r:id="R373efeae75c0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779cb22984db7" /><Relationship Type="http://schemas.openxmlformats.org/officeDocument/2006/relationships/slide" Target="/ppt/slides/slide1.xml" Id="Raf1e5e966fd74927" /><Relationship Type="http://schemas.openxmlformats.org/officeDocument/2006/relationships/slide" Target="/ppt/slides/slide2.xml" Id="R3a90a722b42e44f7" /><Relationship Type="http://schemas.openxmlformats.org/officeDocument/2006/relationships/slide" Target="/ppt/slides/slide3.xml" Id="Rbefea9da472f4e08" /><Relationship Type="http://schemas.openxmlformats.org/officeDocument/2006/relationships/slide" Target="/ppt/slides/slide4.xml" Id="Rcdb2ff5c58f2477c" /><Relationship Type="http://schemas.openxmlformats.org/officeDocument/2006/relationships/slide" Target="/ppt/slides/slide5.xml" Id="R27224c1580d04e8b" /><Relationship Type="http://schemas.openxmlformats.org/officeDocument/2006/relationships/slide" Target="/ppt/slides/slide6.xml" Id="R28b76c264dad4ea5" /><Relationship Type="http://schemas.openxmlformats.org/officeDocument/2006/relationships/slide" Target="/ppt/slides/slide7.xml" Id="R373efeae75c0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41c3931a0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4d1fa07c49c6" /><Relationship Type="http://schemas.openxmlformats.org/officeDocument/2006/relationships/theme" Target="/ppt/slideMasters/theme/theme1.xml" Id="Rc2681453119d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14d1fa07c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ca229a13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9545af5f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7cf89493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f26936fa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634380ca3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abb3bb74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2ee0ece52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CHRISTOPHER MALVIG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929 126 068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