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7b18d9ed0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315a55b2fd4689"/>
  </p:sldMasterIdLst>
  <p:sldIdLst>
    <p:sldId xmlns:r="http://schemas.openxmlformats.org/officeDocument/2006/relationships" id="256" r:id="R00c00af7275547b5"/>
    <p:sldId xmlns:r="http://schemas.openxmlformats.org/officeDocument/2006/relationships" id="257" r:id="R0cd79e8c4bd84b93"/>
    <p:sldId xmlns:r="http://schemas.openxmlformats.org/officeDocument/2006/relationships" id="258" r:id="Rab907f8c86604ac1"/>
    <p:sldId xmlns:r="http://schemas.openxmlformats.org/officeDocument/2006/relationships" id="259" r:id="Rd0985875aaa6409f"/>
    <p:sldId xmlns:r="http://schemas.openxmlformats.org/officeDocument/2006/relationships" id="260" r:id="R2f4ba88479894567"/>
    <p:sldId xmlns:r="http://schemas.openxmlformats.org/officeDocument/2006/relationships" id="261" r:id="R9acaba537f3c4976"/>
    <p:sldId xmlns:r="http://schemas.openxmlformats.org/officeDocument/2006/relationships" id="262" r:id="R7ecb93e3299a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15a55b2fd4689" /><Relationship Type="http://schemas.openxmlformats.org/officeDocument/2006/relationships/slide" Target="/ppt/slides/slide1.xml" Id="R00c00af7275547b5" /><Relationship Type="http://schemas.openxmlformats.org/officeDocument/2006/relationships/slide" Target="/ppt/slides/slide2.xml" Id="R0cd79e8c4bd84b93" /><Relationship Type="http://schemas.openxmlformats.org/officeDocument/2006/relationships/slide" Target="/ppt/slides/slide3.xml" Id="Rab907f8c86604ac1" /><Relationship Type="http://schemas.openxmlformats.org/officeDocument/2006/relationships/slide" Target="/ppt/slides/slide4.xml" Id="Rd0985875aaa6409f" /><Relationship Type="http://schemas.openxmlformats.org/officeDocument/2006/relationships/slide" Target="/ppt/slides/slide5.xml" Id="R2f4ba88479894567" /><Relationship Type="http://schemas.openxmlformats.org/officeDocument/2006/relationships/slide" Target="/ppt/slides/slide6.xml" Id="R9acaba537f3c4976" /><Relationship Type="http://schemas.openxmlformats.org/officeDocument/2006/relationships/slide" Target="/ppt/slides/slide7.xml" Id="R7ecb93e3299a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aa8ed9b04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d3565806d424c" /><Relationship Type="http://schemas.openxmlformats.org/officeDocument/2006/relationships/theme" Target="/ppt/slideMasters/theme/theme1.xml" Id="R9bbb12f73d35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d3565806d42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613eb61794e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f19c234fb4f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4b81f374542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2e807a4bd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c78d0dc748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8a174139a40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723cf39e04e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5 713 472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1 426 206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 KAPITAL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KLEPPAN &amp; WESSEL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929 120 108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NUMERA AS</a:t>
            </a:r>
          </a:p>
        </p:txBody>
      </p:sp>
    </p:spTree>
  </p:cSld>
  <p:clrMapOvr>
    <a:masterClrMapping xmlns:a="http://schemas.openxmlformats.org/drawingml/2006/main"/>
  </p:clrMapOvr>
</p:sld>
</file>