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b36e0d6a6245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0bc165aa8b434c"/>
  </p:sldMasterIdLst>
  <p:sldIdLst>
    <p:sldId xmlns:r="http://schemas.openxmlformats.org/officeDocument/2006/relationships" id="256" r:id="R777915adcb214c56"/>
    <p:sldId xmlns:r="http://schemas.openxmlformats.org/officeDocument/2006/relationships" id="257" r:id="R138b0e88d01948fe"/>
    <p:sldId xmlns:r="http://schemas.openxmlformats.org/officeDocument/2006/relationships" id="258" r:id="R5ca6ada0e0194c1d"/>
    <p:sldId xmlns:r="http://schemas.openxmlformats.org/officeDocument/2006/relationships" id="259" r:id="R51a5c77ec03f4fb0"/>
    <p:sldId xmlns:r="http://schemas.openxmlformats.org/officeDocument/2006/relationships" id="260" r:id="Ra72955123dcd4e03"/>
    <p:sldId xmlns:r="http://schemas.openxmlformats.org/officeDocument/2006/relationships" id="261" r:id="R8a633443f2e146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0bc165aa8b434c" /><Relationship Type="http://schemas.openxmlformats.org/officeDocument/2006/relationships/slide" Target="/ppt/slides/slide1.xml" Id="R777915adcb214c56" /><Relationship Type="http://schemas.openxmlformats.org/officeDocument/2006/relationships/slide" Target="/ppt/slides/slide2.xml" Id="R138b0e88d01948fe" /><Relationship Type="http://schemas.openxmlformats.org/officeDocument/2006/relationships/slide" Target="/ppt/slides/slide3.xml" Id="R5ca6ada0e0194c1d" /><Relationship Type="http://schemas.openxmlformats.org/officeDocument/2006/relationships/slide" Target="/ppt/slides/slide4.xml" Id="R51a5c77ec03f4fb0" /><Relationship Type="http://schemas.openxmlformats.org/officeDocument/2006/relationships/slide" Target="/ppt/slides/slide5.xml" Id="Ra72955123dcd4e03" /><Relationship Type="http://schemas.openxmlformats.org/officeDocument/2006/relationships/slide" Target="/ppt/slides/slide6.xml" Id="R8a633443f2e146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a2f44d637d41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2dce7b13c491c" /><Relationship Type="http://schemas.openxmlformats.org/officeDocument/2006/relationships/theme" Target="/ppt/slideMasters/theme/theme1.xml" Id="R3ca19d2fa8c34d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d2dce7b13c49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ae48e1e2b4a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10c03759544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428a3d41949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b2106b63d43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d485fba8d43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ade4dc1e947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VARODD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VARODD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VARODD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VARODD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VARODD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VARODD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11 392 000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−8 901 000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286 881 000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318 193 000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VARODD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Rigedalen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14 48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929 051 378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VARODD AS</a:t>
            </a:r>
          </a:p>
        </p:txBody>
      </p:sp>
    </p:spTree>
  </p:cSld>
  <p:clrMapOvr>
    <a:masterClrMapping xmlns:a="http://schemas.openxmlformats.org/drawingml/2006/main"/>
  </p:clrMapOvr>
</p:sld>
</file>