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e1e6b873ca49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e6a2fd49e84ca2"/>
  </p:sldMasterIdLst>
  <p:sldIdLst>
    <p:sldId xmlns:r="http://schemas.openxmlformats.org/officeDocument/2006/relationships" id="256" r:id="R61bf704c057343a2"/>
    <p:sldId xmlns:r="http://schemas.openxmlformats.org/officeDocument/2006/relationships" id="257" r:id="R26d1fd2af3744921"/>
    <p:sldId xmlns:r="http://schemas.openxmlformats.org/officeDocument/2006/relationships" id="258" r:id="R4522d31c1a28486e"/>
    <p:sldId xmlns:r="http://schemas.openxmlformats.org/officeDocument/2006/relationships" id="259" r:id="R1e6b2c979a064f89"/>
    <p:sldId xmlns:r="http://schemas.openxmlformats.org/officeDocument/2006/relationships" id="260" r:id="Rff54a249387a4210"/>
    <p:sldId xmlns:r="http://schemas.openxmlformats.org/officeDocument/2006/relationships" id="261" r:id="R4744452270b641ff"/>
    <p:sldId xmlns:r="http://schemas.openxmlformats.org/officeDocument/2006/relationships" id="262" r:id="Raccda42382b345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e6a2fd49e84ca2" /><Relationship Type="http://schemas.openxmlformats.org/officeDocument/2006/relationships/slide" Target="/ppt/slides/slide1.xml" Id="R61bf704c057343a2" /><Relationship Type="http://schemas.openxmlformats.org/officeDocument/2006/relationships/slide" Target="/ppt/slides/slide2.xml" Id="R26d1fd2af3744921" /><Relationship Type="http://schemas.openxmlformats.org/officeDocument/2006/relationships/slide" Target="/ppt/slides/slide3.xml" Id="R4522d31c1a28486e" /><Relationship Type="http://schemas.openxmlformats.org/officeDocument/2006/relationships/slide" Target="/ppt/slides/slide4.xml" Id="R1e6b2c979a064f89" /><Relationship Type="http://schemas.openxmlformats.org/officeDocument/2006/relationships/slide" Target="/ppt/slides/slide5.xml" Id="Rff54a249387a4210" /><Relationship Type="http://schemas.openxmlformats.org/officeDocument/2006/relationships/slide" Target="/ppt/slides/slide6.xml" Id="R4744452270b641ff" /><Relationship Type="http://schemas.openxmlformats.org/officeDocument/2006/relationships/slide" Target="/ppt/slides/slide7.xml" Id="Raccda42382b345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0ddb371aa346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640551da04146" /><Relationship Type="http://schemas.openxmlformats.org/officeDocument/2006/relationships/theme" Target="/ppt/slideMasters/theme/theme1.xml" Id="R636cb4378c354f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7640551da041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d6304fec454b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116ad893d4d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2dcd7667045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b80621a674f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15f06e51044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5e85f4c0941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0f744e8454f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NRP BUSINESS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NRP BUSINESS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19 914 271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3 537 099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3 643 009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916 427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9 379 019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NESS, RISAN &amp; PARTNERS AS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HJELPI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HUUSE INVEST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KKN INVESTMENT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VALDERHAUG TERJE INGE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JONSTANG OLE JOACHIM  –  4,1 %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929 030 273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BUSINESS MANAGEMENT AS</a:t>
            </a:r>
          </a:p>
        </p:txBody>
      </p:sp>
    </p:spTree>
  </p:cSld>
  <p:clrMapOvr>
    <a:masterClrMapping xmlns:a="http://schemas.openxmlformats.org/drawingml/2006/main"/>
  </p:clrMapOvr>
</p:sld>
</file>